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60" r:id="rId2"/>
    <p:sldId id="316" r:id="rId3"/>
    <p:sldId id="264" r:id="rId4"/>
    <p:sldId id="261" r:id="rId5"/>
    <p:sldId id="262" r:id="rId6"/>
    <p:sldId id="265" r:id="rId7"/>
    <p:sldId id="312" r:id="rId8"/>
    <p:sldId id="313" r:id="rId9"/>
    <p:sldId id="274" r:id="rId10"/>
    <p:sldId id="314" r:id="rId11"/>
    <p:sldId id="273" r:id="rId12"/>
    <p:sldId id="315" r:id="rId13"/>
    <p:sldId id="289" r:id="rId14"/>
  </p:sldIdLst>
  <p:sldSz cx="9144000" cy="5143500" type="screen16x9"/>
  <p:notesSz cx="6858000" cy="9144000"/>
  <p:embeddedFontLst>
    <p:embeddedFont>
      <p:font typeface="Alice" panose="020B0604020202020204" charset="0"/>
      <p:regular r:id="rId16"/>
    </p:embeddedFont>
    <p:embeddedFont>
      <p:font typeface="Bebas Neue" panose="020B0604020202020204" charset="0"/>
      <p:regular r:id="rId17"/>
    </p:embeddedFont>
    <p:embeddedFont>
      <p:font typeface="Cambay" panose="020B0604020202020204" charset="0"/>
      <p:regular r:id="rId18"/>
      <p:bold r:id="rId19"/>
      <p:italic r:id="rId20"/>
      <p:boldItalic r:id="rId21"/>
    </p:embeddedFont>
    <p:embeddedFont>
      <p:font typeface="DM Sans" panose="020B0604020202020204" charset="0"/>
      <p:regular r:id="rId22"/>
      <p:bold r:id="rId23"/>
      <p:italic r:id="rId24"/>
      <p:boldItalic r:id="rId25"/>
    </p:embeddedFont>
    <p:embeddedFont>
      <p:font typeface="PT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a064e343e35d98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871DF1-9A24-4548-8623-0939BDFE0223}">
  <a:tblStyle styleId="{9A871DF1-9A24-4548-8623-0939BDFE02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4D533A-0771-4D82-B8AF-F8B0B55BABF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1" d="100"/>
          <a:sy n="91" d="100"/>
        </p:scale>
        <p:origin x="5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01T23:44:45.149"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6-01T23:44:45.14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0"/>
        <p:cNvGrpSpPr/>
        <p:nvPr/>
      </p:nvGrpSpPr>
      <p:grpSpPr>
        <a:xfrm>
          <a:off x="0" y="0"/>
          <a:ext cx="0" cy="0"/>
          <a:chOff x="0" y="0"/>
          <a:chExt cx="0" cy="0"/>
        </a:xfrm>
      </p:grpSpPr>
      <p:sp>
        <p:nvSpPr>
          <p:cNvPr id="5561" name="Google Shape;55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2" name="Google Shape;55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1"/>
        <p:cNvGrpSpPr/>
        <p:nvPr/>
      </p:nvGrpSpPr>
      <p:grpSpPr>
        <a:xfrm>
          <a:off x="0" y="0"/>
          <a:ext cx="0" cy="0"/>
          <a:chOff x="0" y="0"/>
          <a:chExt cx="0" cy="0"/>
        </a:xfrm>
      </p:grpSpPr>
      <p:sp>
        <p:nvSpPr>
          <p:cNvPr id="5972" name="Google Shape;5972;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3" name="Google Shape;597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3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8"/>
        <p:cNvGrpSpPr/>
        <p:nvPr/>
      </p:nvGrpSpPr>
      <p:grpSpPr>
        <a:xfrm>
          <a:off x="0" y="0"/>
          <a:ext cx="0" cy="0"/>
          <a:chOff x="0" y="0"/>
          <a:chExt cx="0" cy="0"/>
        </a:xfrm>
      </p:grpSpPr>
      <p:sp>
        <p:nvSpPr>
          <p:cNvPr id="5949" name="Google Shape;594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0" name="Google Shape;595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8"/>
        <p:cNvGrpSpPr/>
        <p:nvPr/>
      </p:nvGrpSpPr>
      <p:grpSpPr>
        <a:xfrm>
          <a:off x="0" y="0"/>
          <a:ext cx="0" cy="0"/>
          <a:chOff x="0" y="0"/>
          <a:chExt cx="0" cy="0"/>
        </a:xfrm>
      </p:grpSpPr>
      <p:sp>
        <p:nvSpPr>
          <p:cNvPr id="5609" name="Google Shape;560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0" name="Google Shape;561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84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9"/>
        <p:cNvGrpSpPr/>
        <p:nvPr/>
      </p:nvGrpSpPr>
      <p:grpSpPr>
        <a:xfrm>
          <a:off x="0" y="0"/>
          <a:ext cx="0" cy="0"/>
          <a:chOff x="0" y="0"/>
          <a:chExt cx="0" cy="0"/>
        </a:xfrm>
      </p:grpSpPr>
      <p:sp>
        <p:nvSpPr>
          <p:cNvPr id="6310" name="Google Shape;6310;g1dd39da64ce_0_2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1" name="Google Shape;6311;g1dd39da64ce_0_2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9"/>
        <p:cNvGrpSpPr/>
        <p:nvPr/>
      </p:nvGrpSpPr>
      <p:grpSpPr>
        <a:xfrm>
          <a:off x="0" y="0"/>
          <a:ext cx="0" cy="0"/>
          <a:chOff x="0" y="0"/>
          <a:chExt cx="0" cy="0"/>
        </a:xfrm>
      </p:grpSpPr>
      <p:sp>
        <p:nvSpPr>
          <p:cNvPr id="5570" name="Google Shape;557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1" name="Google Shape;557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11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8"/>
        <p:cNvGrpSpPr/>
        <p:nvPr/>
      </p:nvGrpSpPr>
      <p:grpSpPr>
        <a:xfrm>
          <a:off x="0" y="0"/>
          <a:ext cx="0" cy="0"/>
          <a:chOff x="0" y="0"/>
          <a:chExt cx="0" cy="0"/>
        </a:xfrm>
      </p:grpSpPr>
      <p:sp>
        <p:nvSpPr>
          <p:cNvPr id="5609" name="Google Shape;560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0" name="Google Shape;561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9"/>
        <p:cNvGrpSpPr/>
        <p:nvPr/>
      </p:nvGrpSpPr>
      <p:grpSpPr>
        <a:xfrm>
          <a:off x="0" y="0"/>
          <a:ext cx="0" cy="0"/>
          <a:chOff x="0" y="0"/>
          <a:chExt cx="0" cy="0"/>
        </a:xfrm>
      </p:grpSpPr>
      <p:sp>
        <p:nvSpPr>
          <p:cNvPr id="5570" name="Google Shape;557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1" name="Google Shape;557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6"/>
        <p:cNvGrpSpPr/>
        <p:nvPr/>
      </p:nvGrpSpPr>
      <p:grpSpPr>
        <a:xfrm>
          <a:off x="0" y="0"/>
          <a:ext cx="0" cy="0"/>
          <a:chOff x="0" y="0"/>
          <a:chExt cx="0" cy="0"/>
        </a:xfrm>
      </p:grpSpPr>
      <p:sp>
        <p:nvSpPr>
          <p:cNvPr id="5577" name="Google Shape;55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8" name="Google Shape;55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6"/>
        <p:cNvGrpSpPr/>
        <p:nvPr/>
      </p:nvGrpSpPr>
      <p:grpSpPr>
        <a:xfrm>
          <a:off x="0" y="0"/>
          <a:ext cx="0" cy="0"/>
          <a:chOff x="0" y="0"/>
          <a:chExt cx="0" cy="0"/>
        </a:xfrm>
      </p:grpSpPr>
      <p:sp>
        <p:nvSpPr>
          <p:cNvPr id="5637" name="Google Shape;563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8" name="Google Shape;563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2"/>
        <p:cNvGrpSpPr/>
        <p:nvPr/>
      </p:nvGrpSpPr>
      <p:grpSpPr>
        <a:xfrm>
          <a:off x="0" y="0"/>
          <a:ext cx="0" cy="0"/>
          <a:chOff x="0" y="0"/>
          <a:chExt cx="0" cy="0"/>
        </a:xfrm>
      </p:grpSpPr>
      <p:sp>
        <p:nvSpPr>
          <p:cNvPr id="5683" name="Google Shape;568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4" name="Google Shape;568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64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2"/>
        <p:cNvGrpSpPr/>
        <p:nvPr/>
      </p:nvGrpSpPr>
      <p:grpSpPr>
        <a:xfrm>
          <a:off x="0" y="0"/>
          <a:ext cx="0" cy="0"/>
          <a:chOff x="0" y="0"/>
          <a:chExt cx="0" cy="0"/>
        </a:xfrm>
      </p:grpSpPr>
      <p:sp>
        <p:nvSpPr>
          <p:cNvPr id="5683" name="Google Shape;568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4" name="Google Shape;568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77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1"/>
        <p:cNvGrpSpPr/>
        <p:nvPr/>
      </p:nvGrpSpPr>
      <p:grpSpPr>
        <a:xfrm>
          <a:off x="0" y="0"/>
          <a:ext cx="0" cy="0"/>
          <a:chOff x="0" y="0"/>
          <a:chExt cx="0" cy="0"/>
        </a:xfrm>
      </p:grpSpPr>
      <p:sp>
        <p:nvSpPr>
          <p:cNvPr id="5972" name="Google Shape;5972;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3" name="Google Shape;597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9"/>
        <p:cNvGrpSpPr/>
        <p:nvPr/>
      </p:nvGrpSpPr>
      <p:grpSpPr>
        <a:xfrm>
          <a:off x="0" y="0"/>
          <a:ext cx="0" cy="0"/>
          <a:chOff x="0" y="0"/>
          <a:chExt cx="0" cy="0"/>
        </a:xfrm>
      </p:grpSpPr>
      <p:pic>
        <p:nvPicPr>
          <p:cNvPr id="180" name="Google Shape;180;p3"/>
          <p:cNvPicPr preferRelativeResize="0"/>
          <p:nvPr/>
        </p:nvPicPr>
        <p:blipFill>
          <a:blip r:embed="rId2">
            <a:alphaModFix amt="49000"/>
          </a:blip>
          <a:stretch>
            <a:fillRect/>
          </a:stretch>
        </p:blipFill>
        <p:spPr>
          <a:xfrm>
            <a:off x="13" y="0"/>
            <a:ext cx="9144003" cy="5143501"/>
          </a:xfrm>
          <a:prstGeom prst="rect">
            <a:avLst/>
          </a:prstGeom>
          <a:noFill/>
          <a:ln>
            <a:noFill/>
          </a:ln>
        </p:spPr>
      </p:pic>
      <p:sp>
        <p:nvSpPr>
          <p:cNvPr id="181" name="Google Shape;181;p3"/>
          <p:cNvSpPr txBox="1">
            <a:spLocks noGrp="1"/>
          </p:cNvSpPr>
          <p:nvPr>
            <p:ph type="title"/>
          </p:nvPr>
        </p:nvSpPr>
        <p:spPr>
          <a:xfrm>
            <a:off x="1446775" y="1490000"/>
            <a:ext cx="3442200" cy="1264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2" name="Google Shape;182;p3"/>
          <p:cNvSpPr txBox="1">
            <a:spLocks noGrp="1"/>
          </p:cNvSpPr>
          <p:nvPr>
            <p:ph type="title" idx="2" hasCustomPrompt="1"/>
          </p:nvPr>
        </p:nvSpPr>
        <p:spPr>
          <a:xfrm>
            <a:off x="6135725" y="2800500"/>
            <a:ext cx="1561500" cy="1014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7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3" name="Google Shape;183;p3"/>
          <p:cNvSpPr txBox="1">
            <a:spLocks noGrp="1"/>
          </p:cNvSpPr>
          <p:nvPr>
            <p:ph type="subTitle" idx="1"/>
          </p:nvPr>
        </p:nvSpPr>
        <p:spPr>
          <a:xfrm>
            <a:off x="1446775" y="3037400"/>
            <a:ext cx="3174300" cy="61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4" name="Google Shape;184;p3"/>
          <p:cNvGrpSpPr/>
          <p:nvPr/>
        </p:nvGrpSpPr>
        <p:grpSpPr>
          <a:xfrm>
            <a:off x="358244" y="316567"/>
            <a:ext cx="3568763" cy="4510367"/>
            <a:chOff x="275187" y="276114"/>
            <a:chExt cx="3277703" cy="4142512"/>
          </a:xfrm>
        </p:grpSpPr>
        <p:sp>
          <p:nvSpPr>
            <p:cNvPr id="185" name="Google Shape;185;p3"/>
            <p:cNvSpPr/>
            <p:nvPr/>
          </p:nvSpPr>
          <p:spPr>
            <a:xfrm>
              <a:off x="3091118" y="340495"/>
              <a:ext cx="25519" cy="25518"/>
            </a:xfrm>
            <a:custGeom>
              <a:avLst/>
              <a:gdLst/>
              <a:ahLst/>
              <a:cxnLst/>
              <a:rect l="l" t="t" r="r" b="b"/>
              <a:pathLst>
                <a:path w="631" h="631" extrusionOk="0">
                  <a:moveTo>
                    <a:pt x="314" y="1"/>
                  </a:moveTo>
                  <a:cubicBezTo>
                    <a:pt x="140" y="1"/>
                    <a:pt x="0" y="142"/>
                    <a:pt x="0" y="315"/>
                  </a:cubicBezTo>
                  <a:cubicBezTo>
                    <a:pt x="0" y="490"/>
                    <a:pt x="140" y="631"/>
                    <a:pt x="314" y="631"/>
                  </a:cubicBezTo>
                  <a:cubicBezTo>
                    <a:pt x="489" y="631"/>
                    <a:pt x="630" y="490"/>
                    <a:pt x="630" y="315"/>
                  </a:cubicBezTo>
                  <a:cubicBezTo>
                    <a:pt x="630"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972459" y="340495"/>
              <a:ext cx="25519" cy="25518"/>
            </a:xfrm>
            <a:custGeom>
              <a:avLst/>
              <a:gdLst/>
              <a:ahLst/>
              <a:cxnLst/>
              <a:rect l="l" t="t" r="r" b="b"/>
              <a:pathLst>
                <a:path w="631" h="631" extrusionOk="0">
                  <a:moveTo>
                    <a:pt x="315" y="1"/>
                  </a:moveTo>
                  <a:cubicBezTo>
                    <a:pt x="141" y="1"/>
                    <a:pt x="0" y="142"/>
                    <a:pt x="0" y="315"/>
                  </a:cubicBezTo>
                  <a:cubicBezTo>
                    <a:pt x="0" y="490"/>
                    <a:pt x="141"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853801" y="340495"/>
              <a:ext cx="25519" cy="25518"/>
            </a:xfrm>
            <a:custGeom>
              <a:avLst/>
              <a:gdLst/>
              <a:ahLst/>
              <a:cxnLst/>
              <a:rect l="l" t="t" r="r" b="b"/>
              <a:pathLst>
                <a:path w="631" h="631" extrusionOk="0">
                  <a:moveTo>
                    <a:pt x="315" y="1"/>
                  </a:moveTo>
                  <a:cubicBezTo>
                    <a:pt x="141" y="1"/>
                    <a:pt x="0" y="142"/>
                    <a:pt x="0" y="315"/>
                  </a:cubicBezTo>
                  <a:cubicBezTo>
                    <a:pt x="0" y="490"/>
                    <a:pt x="141"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735143" y="340495"/>
              <a:ext cx="25519" cy="25518"/>
            </a:xfrm>
            <a:custGeom>
              <a:avLst/>
              <a:gdLst/>
              <a:ahLst/>
              <a:cxnLst/>
              <a:rect l="l" t="t" r="r" b="b"/>
              <a:pathLst>
                <a:path w="631" h="631" extrusionOk="0">
                  <a:moveTo>
                    <a:pt x="315" y="1"/>
                  </a:moveTo>
                  <a:cubicBezTo>
                    <a:pt x="142" y="1"/>
                    <a:pt x="0" y="142"/>
                    <a:pt x="0" y="315"/>
                  </a:cubicBezTo>
                  <a:cubicBezTo>
                    <a:pt x="0"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616484" y="340495"/>
              <a:ext cx="25519" cy="25518"/>
            </a:xfrm>
            <a:custGeom>
              <a:avLst/>
              <a:gdLst/>
              <a:ahLst/>
              <a:cxnLst/>
              <a:rect l="l" t="t" r="r" b="b"/>
              <a:pathLst>
                <a:path w="631" h="631" extrusionOk="0">
                  <a:moveTo>
                    <a:pt x="315" y="1"/>
                  </a:moveTo>
                  <a:cubicBezTo>
                    <a:pt x="142" y="1"/>
                    <a:pt x="0" y="142"/>
                    <a:pt x="0" y="315"/>
                  </a:cubicBezTo>
                  <a:cubicBezTo>
                    <a:pt x="0"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497826"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379168"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260510"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89" y="631"/>
                    <a:pt x="631" y="490"/>
                    <a:pt x="631" y="315"/>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141851"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89" y="631"/>
                    <a:pt x="631" y="490"/>
                    <a:pt x="631" y="315"/>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023193"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90" y="631"/>
                    <a:pt x="631" y="490"/>
                    <a:pt x="631" y="315"/>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904535"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785876"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667218"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548600"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90" y="631"/>
                    <a:pt x="630" y="490"/>
                    <a:pt x="630" y="315"/>
                  </a:cubicBezTo>
                  <a:cubicBezTo>
                    <a:pt x="630"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429982" y="340495"/>
              <a:ext cx="25519" cy="25518"/>
            </a:xfrm>
            <a:custGeom>
              <a:avLst/>
              <a:gdLst/>
              <a:ahLst/>
              <a:cxnLst/>
              <a:rect l="l" t="t" r="r" b="b"/>
              <a:pathLst>
                <a:path w="631" h="631" extrusionOk="0">
                  <a:moveTo>
                    <a:pt x="315" y="1"/>
                  </a:moveTo>
                  <a:cubicBezTo>
                    <a:pt x="140" y="1"/>
                    <a:pt x="1" y="142"/>
                    <a:pt x="1" y="315"/>
                  </a:cubicBezTo>
                  <a:cubicBezTo>
                    <a:pt x="1" y="490"/>
                    <a:pt x="140"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311324"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192666"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1" y="490"/>
                    <a:pt x="631" y="315"/>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074008"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1" y="490"/>
                    <a:pt x="631" y="315"/>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955349"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36691"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18033"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99374"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80756"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89" y="631"/>
                    <a:pt x="630" y="490"/>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62098"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89" y="631"/>
                    <a:pt x="630" y="490"/>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55061" y="439694"/>
              <a:ext cx="25479" cy="25518"/>
            </a:xfrm>
            <a:custGeom>
              <a:avLst/>
              <a:gdLst/>
              <a:ahLst/>
              <a:cxnLst/>
              <a:rect l="l" t="t" r="r" b="b"/>
              <a:pathLst>
                <a:path w="630" h="631"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55061" y="556808"/>
              <a:ext cx="25479" cy="25518"/>
            </a:xfrm>
            <a:custGeom>
              <a:avLst/>
              <a:gdLst/>
              <a:ahLst/>
              <a:cxnLst/>
              <a:rect l="l" t="t" r="r" b="b"/>
              <a:pathLst>
                <a:path w="630" h="631" extrusionOk="0">
                  <a:moveTo>
                    <a:pt x="315" y="0"/>
                  </a:moveTo>
                  <a:cubicBezTo>
                    <a:pt x="141" y="0"/>
                    <a:pt x="1" y="141"/>
                    <a:pt x="1" y="315"/>
                  </a:cubicBezTo>
                  <a:cubicBezTo>
                    <a:pt x="1" y="489"/>
                    <a:pt x="142" y="630"/>
                    <a:pt x="315" y="630"/>
                  </a:cubicBezTo>
                  <a:cubicBezTo>
                    <a:pt x="488" y="630"/>
                    <a:pt x="629" y="489"/>
                    <a:pt x="629" y="315"/>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55061" y="673882"/>
              <a:ext cx="25479" cy="25477"/>
            </a:xfrm>
            <a:custGeom>
              <a:avLst/>
              <a:gdLst/>
              <a:ahLst/>
              <a:cxnLst/>
              <a:rect l="l" t="t" r="r" b="b"/>
              <a:pathLst>
                <a:path w="630" h="630"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55061" y="790916"/>
              <a:ext cx="25479" cy="25518"/>
            </a:xfrm>
            <a:custGeom>
              <a:avLst/>
              <a:gdLst/>
              <a:ahLst/>
              <a:cxnLst/>
              <a:rect l="l" t="t" r="r" b="b"/>
              <a:pathLst>
                <a:path w="630" h="631" extrusionOk="0">
                  <a:moveTo>
                    <a:pt x="315" y="1"/>
                  </a:moveTo>
                  <a:cubicBezTo>
                    <a:pt x="141" y="1"/>
                    <a:pt x="1" y="142"/>
                    <a:pt x="1" y="316"/>
                  </a:cubicBezTo>
                  <a:cubicBezTo>
                    <a:pt x="1" y="489"/>
                    <a:pt x="142" y="631"/>
                    <a:pt x="315" y="631"/>
                  </a:cubicBezTo>
                  <a:cubicBezTo>
                    <a:pt x="488" y="631"/>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5061" y="908030"/>
              <a:ext cx="25479" cy="25518"/>
            </a:xfrm>
            <a:custGeom>
              <a:avLst/>
              <a:gdLst/>
              <a:ahLst/>
              <a:cxnLst/>
              <a:rect l="l" t="t" r="r" b="b"/>
              <a:pathLst>
                <a:path w="630" h="631" extrusionOk="0">
                  <a:moveTo>
                    <a:pt x="315" y="1"/>
                  </a:moveTo>
                  <a:cubicBezTo>
                    <a:pt x="141" y="1"/>
                    <a:pt x="1" y="142"/>
                    <a:pt x="1" y="315"/>
                  </a:cubicBezTo>
                  <a:cubicBezTo>
                    <a:pt x="1" y="490"/>
                    <a:pt x="142" y="631"/>
                    <a:pt x="315" y="631"/>
                  </a:cubicBezTo>
                  <a:cubicBezTo>
                    <a:pt x="488" y="631"/>
                    <a:pt x="629" y="490"/>
                    <a:pt x="629" y="315"/>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55061" y="1025104"/>
              <a:ext cx="25479" cy="25518"/>
            </a:xfrm>
            <a:custGeom>
              <a:avLst/>
              <a:gdLst/>
              <a:ahLst/>
              <a:cxnLst/>
              <a:rect l="l" t="t" r="r" b="b"/>
              <a:pathLst>
                <a:path w="630" h="631" extrusionOk="0">
                  <a:moveTo>
                    <a:pt x="315" y="0"/>
                  </a:moveTo>
                  <a:cubicBezTo>
                    <a:pt x="141" y="0"/>
                    <a:pt x="1" y="142"/>
                    <a:pt x="1" y="315"/>
                  </a:cubicBezTo>
                  <a:cubicBezTo>
                    <a:pt x="1" y="489"/>
                    <a:pt x="142" y="630"/>
                    <a:pt x="315" y="630"/>
                  </a:cubicBezTo>
                  <a:cubicBezTo>
                    <a:pt x="488" y="630"/>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55061" y="1142177"/>
              <a:ext cx="25479" cy="25477"/>
            </a:xfrm>
            <a:custGeom>
              <a:avLst/>
              <a:gdLst/>
              <a:ahLst/>
              <a:cxnLst/>
              <a:rect l="l" t="t" r="r" b="b"/>
              <a:pathLst>
                <a:path w="630" h="630"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55061" y="1259292"/>
              <a:ext cx="25479" cy="25518"/>
            </a:xfrm>
            <a:custGeom>
              <a:avLst/>
              <a:gdLst/>
              <a:ahLst/>
              <a:cxnLst/>
              <a:rect l="l" t="t" r="r" b="b"/>
              <a:pathLst>
                <a:path w="630" h="631"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355061" y="1376325"/>
              <a:ext cx="25479" cy="25518"/>
            </a:xfrm>
            <a:custGeom>
              <a:avLst/>
              <a:gdLst/>
              <a:ahLst/>
              <a:cxnLst/>
              <a:rect l="l" t="t" r="r" b="b"/>
              <a:pathLst>
                <a:path w="630" h="631" extrusionOk="0">
                  <a:moveTo>
                    <a:pt x="315" y="1"/>
                  </a:moveTo>
                  <a:cubicBezTo>
                    <a:pt x="141" y="1"/>
                    <a:pt x="1" y="142"/>
                    <a:pt x="1" y="317"/>
                  </a:cubicBezTo>
                  <a:cubicBezTo>
                    <a:pt x="1" y="490"/>
                    <a:pt x="142" y="631"/>
                    <a:pt x="315" y="631"/>
                  </a:cubicBezTo>
                  <a:cubicBezTo>
                    <a:pt x="488" y="631"/>
                    <a:pt x="629" y="490"/>
                    <a:pt x="629" y="317"/>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55061" y="1493399"/>
              <a:ext cx="25479" cy="25518"/>
            </a:xfrm>
            <a:custGeom>
              <a:avLst/>
              <a:gdLst/>
              <a:ahLst/>
              <a:cxnLst/>
              <a:rect l="l" t="t" r="r" b="b"/>
              <a:pathLst>
                <a:path w="630" h="631" extrusionOk="0">
                  <a:moveTo>
                    <a:pt x="315" y="1"/>
                  </a:moveTo>
                  <a:cubicBezTo>
                    <a:pt x="141" y="1"/>
                    <a:pt x="1" y="142"/>
                    <a:pt x="1" y="316"/>
                  </a:cubicBezTo>
                  <a:cubicBezTo>
                    <a:pt x="1" y="489"/>
                    <a:pt x="142" y="630"/>
                    <a:pt x="315" y="630"/>
                  </a:cubicBezTo>
                  <a:cubicBezTo>
                    <a:pt x="488" y="630"/>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55061" y="1610513"/>
              <a:ext cx="25479" cy="25518"/>
            </a:xfrm>
            <a:custGeom>
              <a:avLst/>
              <a:gdLst/>
              <a:ahLst/>
              <a:cxnLst/>
              <a:rect l="l" t="t" r="r" b="b"/>
              <a:pathLst>
                <a:path w="630" h="631" extrusionOk="0">
                  <a:moveTo>
                    <a:pt x="315" y="1"/>
                  </a:moveTo>
                  <a:cubicBezTo>
                    <a:pt x="141" y="1"/>
                    <a:pt x="1" y="140"/>
                    <a:pt x="1" y="315"/>
                  </a:cubicBezTo>
                  <a:cubicBezTo>
                    <a:pt x="1" y="489"/>
                    <a:pt x="142" y="630"/>
                    <a:pt x="315" y="630"/>
                  </a:cubicBezTo>
                  <a:cubicBezTo>
                    <a:pt x="488" y="630"/>
                    <a:pt x="629" y="489"/>
                    <a:pt x="629" y="315"/>
                  </a:cubicBezTo>
                  <a:cubicBezTo>
                    <a:pt x="629"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355061" y="1727587"/>
              <a:ext cx="25479" cy="25518"/>
            </a:xfrm>
            <a:custGeom>
              <a:avLst/>
              <a:gdLst/>
              <a:ahLst/>
              <a:cxnLst/>
              <a:rect l="l" t="t" r="r" b="b"/>
              <a:pathLst>
                <a:path w="630" h="631"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355061" y="1844620"/>
              <a:ext cx="25479" cy="25518"/>
            </a:xfrm>
            <a:custGeom>
              <a:avLst/>
              <a:gdLst/>
              <a:ahLst/>
              <a:cxnLst/>
              <a:rect l="l" t="t" r="r" b="b"/>
              <a:pathLst>
                <a:path w="630" h="631" extrusionOk="0">
                  <a:moveTo>
                    <a:pt x="315" y="1"/>
                  </a:moveTo>
                  <a:cubicBezTo>
                    <a:pt x="141" y="1"/>
                    <a:pt x="1" y="142"/>
                    <a:pt x="1" y="317"/>
                  </a:cubicBezTo>
                  <a:cubicBezTo>
                    <a:pt x="1" y="490"/>
                    <a:pt x="142" y="631"/>
                    <a:pt x="315" y="631"/>
                  </a:cubicBezTo>
                  <a:cubicBezTo>
                    <a:pt x="488" y="631"/>
                    <a:pt x="629" y="490"/>
                    <a:pt x="629" y="317"/>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55061" y="1961775"/>
              <a:ext cx="25479" cy="25477"/>
            </a:xfrm>
            <a:custGeom>
              <a:avLst/>
              <a:gdLst/>
              <a:ahLst/>
              <a:cxnLst/>
              <a:rect l="l" t="t" r="r" b="b"/>
              <a:pathLst>
                <a:path w="630" h="630"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55061" y="2078808"/>
              <a:ext cx="25479" cy="25518"/>
            </a:xfrm>
            <a:custGeom>
              <a:avLst/>
              <a:gdLst/>
              <a:ahLst/>
              <a:cxnLst/>
              <a:rect l="l" t="t" r="r" b="b"/>
              <a:pathLst>
                <a:path w="630" h="631" extrusionOk="0">
                  <a:moveTo>
                    <a:pt x="315" y="1"/>
                  </a:moveTo>
                  <a:cubicBezTo>
                    <a:pt x="141" y="1"/>
                    <a:pt x="1" y="142"/>
                    <a:pt x="1" y="316"/>
                  </a:cubicBezTo>
                  <a:cubicBezTo>
                    <a:pt x="1" y="489"/>
                    <a:pt x="142" y="631"/>
                    <a:pt x="315" y="631"/>
                  </a:cubicBezTo>
                  <a:cubicBezTo>
                    <a:pt x="488" y="631"/>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083514"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964856"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846279" y="4337059"/>
              <a:ext cx="25438" cy="25518"/>
            </a:xfrm>
            <a:custGeom>
              <a:avLst/>
              <a:gdLst/>
              <a:ahLst/>
              <a:cxnLst/>
              <a:rect l="l" t="t" r="r" b="b"/>
              <a:pathLst>
                <a:path w="629" h="631" extrusionOk="0">
                  <a:moveTo>
                    <a:pt x="314" y="1"/>
                  </a:moveTo>
                  <a:cubicBezTo>
                    <a:pt x="140" y="1"/>
                    <a:pt x="0" y="142"/>
                    <a:pt x="0" y="316"/>
                  </a:cubicBezTo>
                  <a:cubicBezTo>
                    <a:pt x="0" y="489"/>
                    <a:pt x="140" y="631"/>
                    <a:pt x="314" y="631"/>
                  </a:cubicBezTo>
                  <a:cubicBezTo>
                    <a:pt x="489" y="631"/>
                    <a:pt x="629" y="489"/>
                    <a:pt x="629" y="316"/>
                  </a:cubicBezTo>
                  <a:cubicBezTo>
                    <a:pt x="629"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2727620" y="4337059"/>
              <a:ext cx="25519" cy="25518"/>
            </a:xfrm>
            <a:custGeom>
              <a:avLst/>
              <a:gdLst/>
              <a:ahLst/>
              <a:cxnLst/>
              <a:rect l="l" t="t" r="r" b="b"/>
              <a:pathLst>
                <a:path w="631" h="631" extrusionOk="0">
                  <a:moveTo>
                    <a:pt x="314" y="1"/>
                  </a:moveTo>
                  <a:cubicBezTo>
                    <a:pt x="140" y="1"/>
                    <a:pt x="0" y="142"/>
                    <a:pt x="0" y="316"/>
                  </a:cubicBezTo>
                  <a:cubicBezTo>
                    <a:pt x="0" y="489"/>
                    <a:pt x="140" y="631"/>
                    <a:pt x="314" y="631"/>
                  </a:cubicBezTo>
                  <a:cubicBezTo>
                    <a:pt x="489" y="631"/>
                    <a:pt x="630" y="489"/>
                    <a:pt x="630" y="316"/>
                  </a:cubicBezTo>
                  <a:cubicBezTo>
                    <a:pt x="630"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2608962" y="4337059"/>
              <a:ext cx="25519" cy="25518"/>
            </a:xfrm>
            <a:custGeom>
              <a:avLst/>
              <a:gdLst/>
              <a:ahLst/>
              <a:cxnLst/>
              <a:rect l="l" t="t" r="r" b="b"/>
              <a:pathLst>
                <a:path w="631" h="631" extrusionOk="0">
                  <a:moveTo>
                    <a:pt x="315" y="1"/>
                  </a:moveTo>
                  <a:cubicBezTo>
                    <a:pt x="141" y="1"/>
                    <a:pt x="0" y="142"/>
                    <a:pt x="0" y="316"/>
                  </a:cubicBezTo>
                  <a:cubicBezTo>
                    <a:pt x="0" y="489"/>
                    <a:pt x="141"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2490304" y="4337059"/>
              <a:ext cx="25519" cy="25518"/>
            </a:xfrm>
            <a:custGeom>
              <a:avLst/>
              <a:gdLst/>
              <a:ahLst/>
              <a:cxnLst/>
              <a:rect l="l" t="t" r="r" b="b"/>
              <a:pathLst>
                <a:path w="631" h="631" extrusionOk="0">
                  <a:moveTo>
                    <a:pt x="315" y="1"/>
                  </a:moveTo>
                  <a:cubicBezTo>
                    <a:pt x="141" y="1"/>
                    <a:pt x="0" y="142"/>
                    <a:pt x="0" y="316"/>
                  </a:cubicBezTo>
                  <a:cubicBezTo>
                    <a:pt x="0" y="489"/>
                    <a:pt x="141"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2371646" y="4337059"/>
              <a:ext cx="25519" cy="25518"/>
            </a:xfrm>
            <a:custGeom>
              <a:avLst/>
              <a:gdLst/>
              <a:ahLst/>
              <a:cxnLst/>
              <a:rect l="l" t="t" r="r" b="b"/>
              <a:pathLst>
                <a:path w="631" h="631" extrusionOk="0">
                  <a:moveTo>
                    <a:pt x="315" y="1"/>
                  </a:moveTo>
                  <a:cubicBezTo>
                    <a:pt x="142" y="1"/>
                    <a:pt x="0" y="142"/>
                    <a:pt x="0" y="316"/>
                  </a:cubicBezTo>
                  <a:cubicBezTo>
                    <a:pt x="0"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252987" y="4337059"/>
              <a:ext cx="25519" cy="25518"/>
            </a:xfrm>
            <a:custGeom>
              <a:avLst/>
              <a:gdLst/>
              <a:ahLst/>
              <a:cxnLst/>
              <a:rect l="l" t="t" r="r" b="b"/>
              <a:pathLst>
                <a:path w="631" h="631" extrusionOk="0">
                  <a:moveTo>
                    <a:pt x="315" y="1"/>
                  </a:moveTo>
                  <a:cubicBezTo>
                    <a:pt x="142" y="1"/>
                    <a:pt x="0" y="142"/>
                    <a:pt x="0" y="316"/>
                  </a:cubicBezTo>
                  <a:cubicBezTo>
                    <a:pt x="0"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134329"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015671"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1897012"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778354"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659696"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90" y="631"/>
                    <a:pt x="631" y="489"/>
                    <a:pt x="631" y="316"/>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541038"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90" y="631"/>
                    <a:pt x="631" y="489"/>
                    <a:pt x="631" y="316"/>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422379"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1303721"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185144" y="4337059"/>
              <a:ext cx="25519" cy="25518"/>
            </a:xfrm>
            <a:custGeom>
              <a:avLst/>
              <a:gdLst/>
              <a:ahLst/>
              <a:cxnLst/>
              <a:rect l="l" t="t" r="r" b="b"/>
              <a:pathLst>
                <a:path w="631" h="631" extrusionOk="0">
                  <a:moveTo>
                    <a:pt x="315" y="1"/>
                  </a:moveTo>
                  <a:cubicBezTo>
                    <a:pt x="140" y="1"/>
                    <a:pt x="0" y="142"/>
                    <a:pt x="0" y="316"/>
                  </a:cubicBezTo>
                  <a:cubicBezTo>
                    <a:pt x="0" y="489"/>
                    <a:pt x="140"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066485" y="4337059"/>
              <a:ext cx="25519" cy="25518"/>
            </a:xfrm>
            <a:custGeom>
              <a:avLst/>
              <a:gdLst/>
              <a:ahLst/>
              <a:cxnLst/>
              <a:rect l="l" t="t" r="r" b="b"/>
              <a:pathLst>
                <a:path w="631" h="631" extrusionOk="0">
                  <a:moveTo>
                    <a:pt x="315" y="1"/>
                  </a:moveTo>
                  <a:cubicBezTo>
                    <a:pt x="140" y="1"/>
                    <a:pt x="1" y="142"/>
                    <a:pt x="1" y="316"/>
                  </a:cubicBezTo>
                  <a:cubicBezTo>
                    <a:pt x="1" y="489"/>
                    <a:pt x="140"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47827"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29169"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1" y="489"/>
                    <a:pt x="631" y="316"/>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10510"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1" y="489"/>
                    <a:pt x="631" y="316"/>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91852"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90" y="631"/>
                    <a:pt x="631" y="489"/>
                    <a:pt x="631" y="316"/>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73194"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90" y="631"/>
                    <a:pt x="631" y="489"/>
                    <a:pt x="631" y="316"/>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54535"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47498" y="4237900"/>
              <a:ext cx="25519" cy="25518"/>
            </a:xfrm>
            <a:custGeom>
              <a:avLst/>
              <a:gdLst/>
              <a:ahLst/>
              <a:cxnLst/>
              <a:rect l="l" t="t" r="r" b="b"/>
              <a:pathLst>
                <a:path w="631" h="631" extrusionOk="0">
                  <a:moveTo>
                    <a:pt x="316" y="0"/>
                  </a:moveTo>
                  <a:cubicBezTo>
                    <a:pt x="141" y="0"/>
                    <a:pt x="0" y="140"/>
                    <a:pt x="0" y="314"/>
                  </a:cubicBezTo>
                  <a:cubicBezTo>
                    <a:pt x="0" y="489"/>
                    <a:pt x="141" y="630"/>
                    <a:pt x="316" y="630"/>
                  </a:cubicBezTo>
                  <a:cubicBezTo>
                    <a:pt x="489" y="630"/>
                    <a:pt x="630" y="489"/>
                    <a:pt x="630" y="314"/>
                  </a:cubicBezTo>
                  <a:cubicBezTo>
                    <a:pt x="630"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47498" y="4120786"/>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47498" y="4003712"/>
              <a:ext cx="25519" cy="25518"/>
            </a:xfrm>
            <a:custGeom>
              <a:avLst/>
              <a:gdLst/>
              <a:ahLst/>
              <a:cxnLst/>
              <a:rect l="l" t="t" r="r" b="b"/>
              <a:pathLst>
                <a:path w="631" h="631" extrusionOk="0">
                  <a:moveTo>
                    <a:pt x="316" y="1"/>
                  </a:moveTo>
                  <a:cubicBezTo>
                    <a:pt x="141" y="1"/>
                    <a:pt x="0" y="142"/>
                    <a:pt x="0" y="315"/>
                  </a:cubicBezTo>
                  <a:cubicBezTo>
                    <a:pt x="0" y="489"/>
                    <a:pt x="141" y="630"/>
                    <a:pt x="316" y="630"/>
                  </a:cubicBezTo>
                  <a:cubicBezTo>
                    <a:pt x="489" y="630"/>
                    <a:pt x="630" y="489"/>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47498" y="3886598"/>
              <a:ext cx="25519" cy="25518"/>
            </a:xfrm>
            <a:custGeom>
              <a:avLst/>
              <a:gdLst/>
              <a:ahLst/>
              <a:cxnLst/>
              <a:rect l="l" t="t" r="r" b="b"/>
              <a:pathLst>
                <a:path w="631" h="631" extrusionOk="0">
                  <a:moveTo>
                    <a:pt x="316" y="0"/>
                  </a:moveTo>
                  <a:cubicBezTo>
                    <a:pt x="141" y="0"/>
                    <a:pt x="0" y="142"/>
                    <a:pt x="0" y="316"/>
                  </a:cubicBezTo>
                  <a:cubicBezTo>
                    <a:pt x="0" y="491"/>
                    <a:pt x="141" y="630"/>
                    <a:pt x="316" y="630"/>
                  </a:cubicBezTo>
                  <a:cubicBezTo>
                    <a:pt x="489" y="630"/>
                    <a:pt x="630" y="491"/>
                    <a:pt x="630" y="316"/>
                  </a:cubicBezTo>
                  <a:cubicBezTo>
                    <a:pt x="630"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47498" y="3769524"/>
              <a:ext cx="25519" cy="25518"/>
            </a:xfrm>
            <a:custGeom>
              <a:avLst/>
              <a:gdLst/>
              <a:ahLst/>
              <a:cxnLst/>
              <a:rect l="l" t="t" r="r" b="b"/>
              <a:pathLst>
                <a:path w="631" h="631" extrusionOk="0">
                  <a:moveTo>
                    <a:pt x="316" y="1"/>
                  </a:moveTo>
                  <a:cubicBezTo>
                    <a:pt x="141" y="1"/>
                    <a:pt x="0" y="142"/>
                    <a:pt x="0" y="316"/>
                  </a:cubicBezTo>
                  <a:cubicBezTo>
                    <a:pt x="0" y="490"/>
                    <a:pt x="141" y="631"/>
                    <a:pt x="316" y="631"/>
                  </a:cubicBezTo>
                  <a:cubicBezTo>
                    <a:pt x="489" y="631"/>
                    <a:pt x="630" y="490"/>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47498" y="3652490"/>
              <a:ext cx="25519" cy="25477"/>
            </a:xfrm>
            <a:custGeom>
              <a:avLst/>
              <a:gdLst/>
              <a:ahLst/>
              <a:cxnLst/>
              <a:rect l="l" t="t" r="r" b="b"/>
              <a:pathLst>
                <a:path w="631" h="630" extrusionOk="0">
                  <a:moveTo>
                    <a:pt x="316" y="0"/>
                  </a:moveTo>
                  <a:cubicBezTo>
                    <a:pt x="141" y="0"/>
                    <a:pt x="0" y="141"/>
                    <a:pt x="0" y="314"/>
                  </a:cubicBezTo>
                  <a:cubicBezTo>
                    <a:pt x="0" y="489"/>
                    <a:pt x="141" y="630"/>
                    <a:pt x="316" y="630"/>
                  </a:cubicBezTo>
                  <a:cubicBezTo>
                    <a:pt x="489" y="630"/>
                    <a:pt x="630" y="489"/>
                    <a:pt x="630" y="314"/>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47498" y="3535376"/>
              <a:ext cx="25519" cy="25477"/>
            </a:xfrm>
            <a:custGeom>
              <a:avLst/>
              <a:gdLst/>
              <a:ahLst/>
              <a:cxnLst/>
              <a:rect l="l" t="t" r="r" b="b"/>
              <a:pathLst>
                <a:path w="631" h="630" extrusionOk="0">
                  <a:moveTo>
                    <a:pt x="316" y="0"/>
                  </a:moveTo>
                  <a:cubicBezTo>
                    <a:pt x="141" y="0"/>
                    <a:pt x="0" y="141"/>
                    <a:pt x="0" y="316"/>
                  </a:cubicBezTo>
                  <a:cubicBezTo>
                    <a:pt x="0" y="490"/>
                    <a:pt x="141" y="630"/>
                    <a:pt x="316" y="630"/>
                  </a:cubicBezTo>
                  <a:cubicBezTo>
                    <a:pt x="489" y="630"/>
                    <a:pt x="630" y="490"/>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47498" y="3418302"/>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47498" y="3301229"/>
              <a:ext cx="25519" cy="25518"/>
            </a:xfrm>
            <a:custGeom>
              <a:avLst/>
              <a:gdLst/>
              <a:ahLst/>
              <a:cxnLst/>
              <a:rect l="l" t="t" r="r" b="b"/>
              <a:pathLst>
                <a:path w="631" h="631" extrusionOk="0">
                  <a:moveTo>
                    <a:pt x="316" y="1"/>
                  </a:moveTo>
                  <a:cubicBezTo>
                    <a:pt x="141" y="1"/>
                    <a:pt x="0" y="142"/>
                    <a:pt x="0" y="315"/>
                  </a:cubicBezTo>
                  <a:cubicBezTo>
                    <a:pt x="0" y="489"/>
                    <a:pt x="141" y="631"/>
                    <a:pt x="316" y="631"/>
                  </a:cubicBezTo>
                  <a:cubicBezTo>
                    <a:pt x="489" y="631"/>
                    <a:pt x="630" y="489"/>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7498" y="3184114"/>
              <a:ext cx="25519" cy="25518"/>
            </a:xfrm>
            <a:custGeom>
              <a:avLst/>
              <a:gdLst/>
              <a:ahLst/>
              <a:cxnLst/>
              <a:rect l="l" t="t" r="r" b="b"/>
              <a:pathLst>
                <a:path w="631" h="631" extrusionOk="0">
                  <a:moveTo>
                    <a:pt x="316" y="1"/>
                  </a:moveTo>
                  <a:cubicBezTo>
                    <a:pt x="141" y="1"/>
                    <a:pt x="0" y="142"/>
                    <a:pt x="0" y="316"/>
                  </a:cubicBezTo>
                  <a:cubicBezTo>
                    <a:pt x="0" y="491"/>
                    <a:pt x="141" y="630"/>
                    <a:pt x="316" y="630"/>
                  </a:cubicBezTo>
                  <a:cubicBezTo>
                    <a:pt x="489" y="630"/>
                    <a:pt x="630" y="491"/>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47498" y="3067041"/>
              <a:ext cx="25519" cy="25518"/>
            </a:xfrm>
            <a:custGeom>
              <a:avLst/>
              <a:gdLst/>
              <a:ahLst/>
              <a:cxnLst/>
              <a:rect l="l" t="t" r="r" b="b"/>
              <a:pathLst>
                <a:path w="631" h="631" extrusionOk="0">
                  <a:moveTo>
                    <a:pt x="316" y="1"/>
                  </a:moveTo>
                  <a:cubicBezTo>
                    <a:pt x="141" y="1"/>
                    <a:pt x="0" y="142"/>
                    <a:pt x="0" y="317"/>
                  </a:cubicBezTo>
                  <a:cubicBezTo>
                    <a:pt x="0" y="490"/>
                    <a:pt x="141" y="631"/>
                    <a:pt x="316" y="631"/>
                  </a:cubicBezTo>
                  <a:cubicBezTo>
                    <a:pt x="489" y="631"/>
                    <a:pt x="630" y="490"/>
                    <a:pt x="630" y="317"/>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7498" y="2950007"/>
              <a:ext cx="25519" cy="25518"/>
            </a:xfrm>
            <a:custGeom>
              <a:avLst/>
              <a:gdLst/>
              <a:ahLst/>
              <a:cxnLst/>
              <a:rect l="l" t="t" r="r" b="b"/>
              <a:pathLst>
                <a:path w="631" h="631" extrusionOk="0">
                  <a:moveTo>
                    <a:pt x="316" y="0"/>
                  </a:moveTo>
                  <a:cubicBezTo>
                    <a:pt x="141" y="0"/>
                    <a:pt x="0" y="141"/>
                    <a:pt x="0" y="314"/>
                  </a:cubicBezTo>
                  <a:cubicBezTo>
                    <a:pt x="0" y="489"/>
                    <a:pt x="141" y="630"/>
                    <a:pt x="316" y="630"/>
                  </a:cubicBezTo>
                  <a:cubicBezTo>
                    <a:pt x="489" y="630"/>
                    <a:pt x="630" y="489"/>
                    <a:pt x="630" y="314"/>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7498" y="2832893"/>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47498" y="2715819"/>
              <a:ext cx="25519" cy="25518"/>
            </a:xfrm>
            <a:custGeom>
              <a:avLst/>
              <a:gdLst/>
              <a:ahLst/>
              <a:cxnLst/>
              <a:rect l="l" t="t" r="r" b="b"/>
              <a:pathLst>
                <a:path w="631" h="631" extrusionOk="0">
                  <a:moveTo>
                    <a:pt x="316" y="1"/>
                  </a:moveTo>
                  <a:cubicBezTo>
                    <a:pt x="141" y="1"/>
                    <a:pt x="0" y="142"/>
                    <a:pt x="0" y="316"/>
                  </a:cubicBezTo>
                  <a:cubicBezTo>
                    <a:pt x="0" y="489"/>
                    <a:pt x="141" y="630"/>
                    <a:pt x="316" y="630"/>
                  </a:cubicBezTo>
                  <a:cubicBezTo>
                    <a:pt x="489" y="630"/>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45719" y="2598745"/>
              <a:ext cx="29119" cy="25518"/>
            </a:xfrm>
            <a:custGeom>
              <a:avLst/>
              <a:gdLst/>
              <a:ahLst/>
              <a:cxnLst/>
              <a:rect l="l" t="t" r="r" b="b"/>
              <a:pathLst>
                <a:path w="720" h="631" extrusionOk="0">
                  <a:moveTo>
                    <a:pt x="359" y="1"/>
                  </a:moveTo>
                  <a:cubicBezTo>
                    <a:pt x="314" y="1"/>
                    <a:pt x="269" y="10"/>
                    <a:pt x="226" y="30"/>
                  </a:cubicBezTo>
                  <a:cubicBezTo>
                    <a:pt x="68" y="104"/>
                    <a:pt x="1" y="292"/>
                    <a:pt x="75" y="449"/>
                  </a:cubicBezTo>
                  <a:cubicBezTo>
                    <a:pt x="129" y="564"/>
                    <a:pt x="242" y="630"/>
                    <a:pt x="360" y="630"/>
                  </a:cubicBezTo>
                  <a:cubicBezTo>
                    <a:pt x="405" y="630"/>
                    <a:pt x="450" y="621"/>
                    <a:pt x="494" y="600"/>
                  </a:cubicBezTo>
                  <a:cubicBezTo>
                    <a:pt x="651" y="526"/>
                    <a:pt x="719" y="338"/>
                    <a:pt x="645" y="181"/>
                  </a:cubicBezTo>
                  <a:cubicBezTo>
                    <a:pt x="591" y="67"/>
                    <a:pt x="477"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75187" y="278581"/>
              <a:ext cx="3277703" cy="4137659"/>
            </a:xfrm>
            <a:custGeom>
              <a:avLst/>
              <a:gdLst/>
              <a:ahLst/>
              <a:cxnLst/>
              <a:rect l="l" t="t" r="r" b="b"/>
              <a:pathLst>
                <a:path w="81046" h="102316" extrusionOk="0">
                  <a:moveTo>
                    <a:pt x="27113" y="3385"/>
                  </a:moveTo>
                  <a:lnTo>
                    <a:pt x="3793" y="20503"/>
                  </a:lnTo>
                  <a:lnTo>
                    <a:pt x="3793" y="3385"/>
                  </a:lnTo>
                  <a:close/>
                  <a:moveTo>
                    <a:pt x="4012" y="361"/>
                  </a:moveTo>
                  <a:cubicBezTo>
                    <a:pt x="4074" y="361"/>
                    <a:pt x="4111" y="364"/>
                    <a:pt x="4114" y="364"/>
                  </a:cubicBezTo>
                  <a:lnTo>
                    <a:pt x="71860" y="364"/>
                  </a:lnTo>
                  <a:cubicBezTo>
                    <a:pt x="71889" y="1408"/>
                    <a:pt x="72270" y="2367"/>
                    <a:pt x="72887" y="3126"/>
                  </a:cubicBezTo>
                  <a:lnTo>
                    <a:pt x="3534" y="3126"/>
                  </a:lnTo>
                  <a:lnTo>
                    <a:pt x="3534" y="44485"/>
                  </a:lnTo>
                  <a:cubicBezTo>
                    <a:pt x="3352" y="44665"/>
                    <a:pt x="2597" y="45451"/>
                    <a:pt x="1883" y="46664"/>
                  </a:cubicBezTo>
                  <a:cubicBezTo>
                    <a:pt x="1820" y="46603"/>
                    <a:pt x="1575" y="46333"/>
                    <a:pt x="1036" y="45404"/>
                  </a:cubicBezTo>
                  <a:cubicBezTo>
                    <a:pt x="399" y="44303"/>
                    <a:pt x="521" y="41881"/>
                    <a:pt x="523" y="41849"/>
                  </a:cubicBezTo>
                  <a:cubicBezTo>
                    <a:pt x="520" y="41517"/>
                    <a:pt x="260" y="8574"/>
                    <a:pt x="523" y="4303"/>
                  </a:cubicBezTo>
                  <a:cubicBezTo>
                    <a:pt x="609" y="2896"/>
                    <a:pt x="1045" y="1840"/>
                    <a:pt x="1819" y="1165"/>
                  </a:cubicBezTo>
                  <a:cubicBezTo>
                    <a:pt x="2669" y="424"/>
                    <a:pt x="3691" y="361"/>
                    <a:pt x="4012" y="361"/>
                  </a:cubicBezTo>
                  <a:close/>
                  <a:moveTo>
                    <a:pt x="3662" y="44725"/>
                  </a:moveTo>
                  <a:cubicBezTo>
                    <a:pt x="4177" y="45269"/>
                    <a:pt x="6730" y="48121"/>
                    <a:pt x="6653" y="51036"/>
                  </a:cubicBezTo>
                  <a:lnTo>
                    <a:pt x="6653" y="51542"/>
                  </a:lnTo>
                  <a:cubicBezTo>
                    <a:pt x="6730" y="54436"/>
                    <a:pt x="4206" y="57274"/>
                    <a:pt x="3671" y="57841"/>
                  </a:cubicBezTo>
                  <a:cubicBezTo>
                    <a:pt x="3151" y="57207"/>
                    <a:pt x="609" y="53935"/>
                    <a:pt x="754" y="51065"/>
                  </a:cubicBezTo>
                  <a:cubicBezTo>
                    <a:pt x="924" y="47704"/>
                    <a:pt x="3179" y="45219"/>
                    <a:pt x="3662" y="44725"/>
                  </a:cubicBezTo>
                  <a:close/>
                  <a:moveTo>
                    <a:pt x="3793" y="40578"/>
                  </a:moveTo>
                  <a:cubicBezTo>
                    <a:pt x="6766" y="42194"/>
                    <a:pt x="8749" y="46395"/>
                    <a:pt x="8749" y="51125"/>
                  </a:cubicBezTo>
                  <a:cubicBezTo>
                    <a:pt x="8749" y="55855"/>
                    <a:pt x="6766" y="60056"/>
                    <a:pt x="3793" y="61672"/>
                  </a:cubicBezTo>
                  <a:lnTo>
                    <a:pt x="3793" y="58090"/>
                  </a:lnTo>
                  <a:cubicBezTo>
                    <a:pt x="4175" y="57700"/>
                    <a:pt x="6996" y="54711"/>
                    <a:pt x="6913" y="51538"/>
                  </a:cubicBezTo>
                  <a:lnTo>
                    <a:pt x="6913" y="51041"/>
                  </a:lnTo>
                  <a:cubicBezTo>
                    <a:pt x="6996" y="47865"/>
                    <a:pt x="4175" y="44876"/>
                    <a:pt x="3793" y="44486"/>
                  </a:cubicBezTo>
                  <a:lnTo>
                    <a:pt x="3793" y="40578"/>
                  </a:lnTo>
                  <a:close/>
                  <a:moveTo>
                    <a:pt x="3793" y="82463"/>
                  </a:moveTo>
                  <a:lnTo>
                    <a:pt x="27960" y="99189"/>
                  </a:lnTo>
                  <a:lnTo>
                    <a:pt x="3793" y="99189"/>
                  </a:lnTo>
                  <a:lnTo>
                    <a:pt x="3793" y="82463"/>
                  </a:lnTo>
                  <a:close/>
                  <a:moveTo>
                    <a:pt x="71870" y="0"/>
                  </a:moveTo>
                  <a:lnTo>
                    <a:pt x="71865" y="71"/>
                  </a:lnTo>
                  <a:cubicBezTo>
                    <a:pt x="71864" y="83"/>
                    <a:pt x="71864" y="93"/>
                    <a:pt x="71863" y="103"/>
                  </a:cubicBezTo>
                  <a:lnTo>
                    <a:pt x="4124" y="105"/>
                  </a:lnTo>
                  <a:cubicBezTo>
                    <a:pt x="4115" y="104"/>
                    <a:pt x="4066" y="100"/>
                    <a:pt x="3985" y="100"/>
                  </a:cubicBezTo>
                  <a:cubicBezTo>
                    <a:pt x="3611" y="100"/>
                    <a:pt x="2556" y="179"/>
                    <a:pt x="1653" y="966"/>
                  </a:cubicBezTo>
                  <a:cubicBezTo>
                    <a:pt x="822" y="1689"/>
                    <a:pt x="356" y="2806"/>
                    <a:pt x="264" y="4285"/>
                  </a:cubicBezTo>
                  <a:cubicBezTo>
                    <a:pt x="1" y="8566"/>
                    <a:pt x="261" y="41519"/>
                    <a:pt x="264" y="41843"/>
                  </a:cubicBezTo>
                  <a:cubicBezTo>
                    <a:pt x="258" y="41945"/>
                    <a:pt x="137" y="44367"/>
                    <a:pt x="814" y="45533"/>
                  </a:cubicBezTo>
                  <a:cubicBezTo>
                    <a:pt x="1473" y="46672"/>
                    <a:pt x="1721" y="46869"/>
                    <a:pt x="1748" y="46888"/>
                  </a:cubicBezTo>
                  <a:lnTo>
                    <a:pt x="1783" y="46840"/>
                  </a:lnTo>
                  <a:lnTo>
                    <a:pt x="1783" y="46840"/>
                  </a:lnTo>
                  <a:cubicBezTo>
                    <a:pt x="1153" y="47954"/>
                    <a:pt x="580" y="49400"/>
                    <a:pt x="495" y="51052"/>
                  </a:cubicBezTo>
                  <a:cubicBezTo>
                    <a:pt x="420" y="52548"/>
                    <a:pt x="1023" y="54117"/>
                    <a:pt x="1716" y="55397"/>
                  </a:cubicBezTo>
                  <a:cubicBezTo>
                    <a:pt x="1633" y="55473"/>
                    <a:pt x="1371" y="55761"/>
                    <a:pt x="811" y="56730"/>
                  </a:cubicBezTo>
                  <a:cubicBezTo>
                    <a:pt x="137" y="57898"/>
                    <a:pt x="258" y="60322"/>
                    <a:pt x="264" y="60417"/>
                  </a:cubicBezTo>
                  <a:cubicBezTo>
                    <a:pt x="261" y="60750"/>
                    <a:pt x="2" y="93755"/>
                    <a:pt x="264" y="98042"/>
                  </a:cubicBezTo>
                  <a:cubicBezTo>
                    <a:pt x="354" y="99525"/>
                    <a:pt x="822" y="100645"/>
                    <a:pt x="1655" y="101370"/>
                  </a:cubicBezTo>
                  <a:cubicBezTo>
                    <a:pt x="2561" y="102160"/>
                    <a:pt x="3617" y="102232"/>
                    <a:pt x="3979" y="102232"/>
                  </a:cubicBezTo>
                  <a:cubicBezTo>
                    <a:pt x="4053" y="102232"/>
                    <a:pt x="4098" y="102229"/>
                    <a:pt x="4107" y="102229"/>
                  </a:cubicBezTo>
                  <a:lnTo>
                    <a:pt x="71698" y="102229"/>
                  </a:lnTo>
                  <a:cubicBezTo>
                    <a:pt x="71698" y="102234"/>
                    <a:pt x="71700" y="102238"/>
                    <a:pt x="71700" y="102242"/>
                  </a:cubicBezTo>
                  <a:lnTo>
                    <a:pt x="71704" y="102315"/>
                  </a:lnTo>
                  <a:lnTo>
                    <a:pt x="71963" y="102302"/>
                  </a:lnTo>
                  <a:lnTo>
                    <a:pt x="71959" y="102225"/>
                  </a:lnTo>
                  <a:cubicBezTo>
                    <a:pt x="71956" y="102178"/>
                    <a:pt x="71951" y="102132"/>
                    <a:pt x="71951" y="102084"/>
                  </a:cubicBezTo>
                  <a:cubicBezTo>
                    <a:pt x="71951" y="99694"/>
                    <a:pt x="73896" y="97749"/>
                    <a:pt x="76286" y="97749"/>
                  </a:cubicBezTo>
                  <a:cubicBezTo>
                    <a:pt x="78676" y="97749"/>
                    <a:pt x="80621" y="99694"/>
                    <a:pt x="80621" y="102084"/>
                  </a:cubicBezTo>
                  <a:cubicBezTo>
                    <a:pt x="80621" y="102130"/>
                    <a:pt x="80618" y="102177"/>
                    <a:pt x="80615" y="102222"/>
                  </a:cubicBezTo>
                  <a:lnTo>
                    <a:pt x="80609" y="102302"/>
                  </a:lnTo>
                  <a:lnTo>
                    <a:pt x="80869" y="102315"/>
                  </a:lnTo>
                  <a:lnTo>
                    <a:pt x="80874" y="102240"/>
                  </a:lnTo>
                  <a:cubicBezTo>
                    <a:pt x="80877" y="102187"/>
                    <a:pt x="80880" y="102136"/>
                    <a:pt x="80880" y="102084"/>
                  </a:cubicBezTo>
                  <a:cubicBezTo>
                    <a:pt x="80880" y="99551"/>
                    <a:pt x="78820" y="97490"/>
                    <a:pt x="76286" y="97490"/>
                  </a:cubicBezTo>
                  <a:cubicBezTo>
                    <a:pt x="73790" y="97490"/>
                    <a:pt x="71753" y="99489"/>
                    <a:pt x="71692" y="101970"/>
                  </a:cubicBezTo>
                  <a:lnTo>
                    <a:pt x="4095" y="101970"/>
                  </a:lnTo>
                  <a:cubicBezTo>
                    <a:pt x="4093" y="101971"/>
                    <a:pt x="4059" y="101973"/>
                    <a:pt x="3998" y="101973"/>
                  </a:cubicBezTo>
                  <a:cubicBezTo>
                    <a:pt x="3683" y="101973"/>
                    <a:pt x="2666" y="101911"/>
                    <a:pt x="1820" y="101172"/>
                  </a:cubicBezTo>
                  <a:cubicBezTo>
                    <a:pt x="1045" y="100495"/>
                    <a:pt x="609" y="99437"/>
                    <a:pt x="521" y="98026"/>
                  </a:cubicBezTo>
                  <a:cubicBezTo>
                    <a:pt x="260" y="93748"/>
                    <a:pt x="520" y="60753"/>
                    <a:pt x="521" y="60411"/>
                  </a:cubicBezTo>
                  <a:cubicBezTo>
                    <a:pt x="520" y="60388"/>
                    <a:pt x="399" y="57962"/>
                    <a:pt x="1035" y="56859"/>
                  </a:cubicBezTo>
                  <a:cubicBezTo>
                    <a:pt x="1503" y="56046"/>
                    <a:pt x="1749" y="55737"/>
                    <a:pt x="1845" y="55633"/>
                  </a:cubicBezTo>
                  <a:cubicBezTo>
                    <a:pt x="2574" y="56924"/>
                    <a:pt x="3358" y="57877"/>
                    <a:pt x="3532" y="58084"/>
                  </a:cubicBezTo>
                  <a:lnTo>
                    <a:pt x="3532" y="99450"/>
                  </a:lnTo>
                  <a:lnTo>
                    <a:pt x="72425" y="99450"/>
                  </a:lnTo>
                  <a:lnTo>
                    <a:pt x="72425" y="99189"/>
                  </a:lnTo>
                  <a:lnTo>
                    <a:pt x="28092" y="99189"/>
                  </a:lnTo>
                  <a:lnTo>
                    <a:pt x="28197" y="99039"/>
                  </a:lnTo>
                  <a:lnTo>
                    <a:pt x="3874" y="82204"/>
                  </a:lnTo>
                  <a:lnTo>
                    <a:pt x="3793" y="82320"/>
                  </a:lnTo>
                  <a:lnTo>
                    <a:pt x="3793" y="61966"/>
                  </a:lnTo>
                  <a:cubicBezTo>
                    <a:pt x="6916" y="60356"/>
                    <a:pt x="9009" y="56012"/>
                    <a:pt x="9009" y="51125"/>
                  </a:cubicBezTo>
                  <a:cubicBezTo>
                    <a:pt x="9009" y="46236"/>
                    <a:pt x="6916" y="41894"/>
                    <a:pt x="3793" y="40284"/>
                  </a:cubicBezTo>
                  <a:lnTo>
                    <a:pt x="3793" y="20824"/>
                  </a:lnTo>
                  <a:lnTo>
                    <a:pt x="27552" y="3385"/>
                  </a:lnTo>
                  <a:lnTo>
                    <a:pt x="73115" y="3385"/>
                  </a:lnTo>
                  <a:cubicBezTo>
                    <a:pt x="73953" y="4271"/>
                    <a:pt x="75138" y="4825"/>
                    <a:pt x="76452" y="4825"/>
                  </a:cubicBezTo>
                  <a:cubicBezTo>
                    <a:pt x="78984" y="4825"/>
                    <a:pt x="81045" y="2764"/>
                    <a:pt x="81045" y="231"/>
                  </a:cubicBezTo>
                  <a:cubicBezTo>
                    <a:pt x="81045" y="178"/>
                    <a:pt x="81043" y="125"/>
                    <a:pt x="81038" y="71"/>
                  </a:cubicBezTo>
                  <a:lnTo>
                    <a:pt x="81034" y="0"/>
                  </a:lnTo>
                  <a:lnTo>
                    <a:pt x="80775" y="13"/>
                  </a:lnTo>
                  <a:lnTo>
                    <a:pt x="80779" y="90"/>
                  </a:lnTo>
                  <a:cubicBezTo>
                    <a:pt x="80782" y="137"/>
                    <a:pt x="80787" y="183"/>
                    <a:pt x="80787" y="231"/>
                  </a:cubicBezTo>
                  <a:cubicBezTo>
                    <a:pt x="80787" y="2621"/>
                    <a:pt x="78842" y="4565"/>
                    <a:pt x="76452" y="4565"/>
                  </a:cubicBezTo>
                  <a:cubicBezTo>
                    <a:pt x="74062" y="4565"/>
                    <a:pt x="72117" y="2621"/>
                    <a:pt x="72117" y="231"/>
                  </a:cubicBezTo>
                  <a:cubicBezTo>
                    <a:pt x="72117" y="183"/>
                    <a:pt x="72120" y="137"/>
                    <a:pt x="72124" y="90"/>
                  </a:cubicBezTo>
                  <a:lnTo>
                    <a:pt x="72129" y="13"/>
                  </a:lnTo>
                  <a:lnTo>
                    <a:pt x="71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318768" y="4335482"/>
              <a:ext cx="83150" cy="83145"/>
            </a:xfrm>
            <a:custGeom>
              <a:avLst/>
              <a:gdLst/>
              <a:ahLst/>
              <a:cxnLst/>
              <a:rect l="l" t="t" r="r" b="b"/>
              <a:pathLst>
                <a:path w="2056" h="2056" extrusionOk="0">
                  <a:moveTo>
                    <a:pt x="1028" y="0"/>
                  </a:moveTo>
                  <a:cubicBezTo>
                    <a:pt x="460" y="0"/>
                    <a:pt x="1" y="462"/>
                    <a:pt x="1" y="1029"/>
                  </a:cubicBezTo>
                  <a:cubicBezTo>
                    <a:pt x="1" y="1596"/>
                    <a:pt x="460" y="2056"/>
                    <a:pt x="1028" y="2056"/>
                  </a:cubicBezTo>
                  <a:cubicBezTo>
                    <a:pt x="1596" y="2056"/>
                    <a:pt x="2056" y="1596"/>
                    <a:pt x="2056" y="1029"/>
                  </a:cubicBezTo>
                  <a:cubicBezTo>
                    <a:pt x="2056" y="462"/>
                    <a:pt x="1596" y="0"/>
                    <a:pt x="1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325482" y="276114"/>
              <a:ext cx="83150" cy="83145"/>
            </a:xfrm>
            <a:custGeom>
              <a:avLst/>
              <a:gdLst/>
              <a:ahLst/>
              <a:cxnLst/>
              <a:rect l="l" t="t" r="r" b="b"/>
              <a:pathLst>
                <a:path w="2056" h="2056" extrusionOk="0">
                  <a:moveTo>
                    <a:pt x="1029" y="0"/>
                  </a:moveTo>
                  <a:cubicBezTo>
                    <a:pt x="460" y="0"/>
                    <a:pt x="0" y="461"/>
                    <a:pt x="0" y="1028"/>
                  </a:cubicBezTo>
                  <a:cubicBezTo>
                    <a:pt x="0" y="1596"/>
                    <a:pt x="460" y="2055"/>
                    <a:pt x="1029" y="2055"/>
                  </a:cubicBezTo>
                  <a:cubicBezTo>
                    <a:pt x="1596" y="2055"/>
                    <a:pt x="2056" y="1596"/>
                    <a:pt x="2056" y="1028"/>
                  </a:cubicBezTo>
                  <a:cubicBezTo>
                    <a:pt x="2056" y="461"/>
                    <a:pt x="1596" y="0"/>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52068" y="2283475"/>
              <a:ext cx="143166" cy="138143"/>
            </a:xfrm>
            <a:custGeom>
              <a:avLst/>
              <a:gdLst/>
              <a:ahLst/>
              <a:cxnLst/>
              <a:rect l="l" t="t" r="r" b="b"/>
              <a:pathLst>
                <a:path w="3540" h="3416" extrusionOk="0">
                  <a:moveTo>
                    <a:pt x="1772" y="0"/>
                  </a:moveTo>
                  <a:cubicBezTo>
                    <a:pt x="1731" y="0"/>
                    <a:pt x="1690" y="2"/>
                    <a:pt x="1649" y="5"/>
                  </a:cubicBezTo>
                  <a:cubicBezTo>
                    <a:pt x="708" y="72"/>
                    <a:pt x="1" y="889"/>
                    <a:pt x="68" y="1829"/>
                  </a:cubicBezTo>
                  <a:cubicBezTo>
                    <a:pt x="132" y="2729"/>
                    <a:pt x="881" y="3416"/>
                    <a:pt x="1769" y="3416"/>
                  </a:cubicBezTo>
                  <a:cubicBezTo>
                    <a:pt x="1810" y="3416"/>
                    <a:pt x="1851" y="3414"/>
                    <a:pt x="1892" y="3411"/>
                  </a:cubicBezTo>
                  <a:cubicBezTo>
                    <a:pt x="2831" y="3344"/>
                    <a:pt x="3540" y="2527"/>
                    <a:pt x="3473" y="1587"/>
                  </a:cubicBezTo>
                  <a:cubicBezTo>
                    <a:pt x="3409" y="687"/>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3"/>
          <p:cNvGrpSpPr/>
          <p:nvPr/>
        </p:nvGrpSpPr>
        <p:grpSpPr>
          <a:xfrm flipH="1">
            <a:off x="5216994" y="316567"/>
            <a:ext cx="3568763" cy="4510367"/>
            <a:chOff x="275187" y="276114"/>
            <a:chExt cx="3277703" cy="4142512"/>
          </a:xfrm>
        </p:grpSpPr>
        <p:sp>
          <p:nvSpPr>
            <p:cNvPr id="268" name="Google Shape;268;p3"/>
            <p:cNvSpPr/>
            <p:nvPr/>
          </p:nvSpPr>
          <p:spPr>
            <a:xfrm>
              <a:off x="3091118" y="340495"/>
              <a:ext cx="25519" cy="25518"/>
            </a:xfrm>
            <a:custGeom>
              <a:avLst/>
              <a:gdLst/>
              <a:ahLst/>
              <a:cxnLst/>
              <a:rect l="l" t="t" r="r" b="b"/>
              <a:pathLst>
                <a:path w="631" h="631" extrusionOk="0">
                  <a:moveTo>
                    <a:pt x="314" y="1"/>
                  </a:moveTo>
                  <a:cubicBezTo>
                    <a:pt x="140" y="1"/>
                    <a:pt x="0" y="142"/>
                    <a:pt x="0" y="315"/>
                  </a:cubicBezTo>
                  <a:cubicBezTo>
                    <a:pt x="0" y="490"/>
                    <a:pt x="140" y="631"/>
                    <a:pt x="314" y="631"/>
                  </a:cubicBezTo>
                  <a:cubicBezTo>
                    <a:pt x="489" y="631"/>
                    <a:pt x="630" y="490"/>
                    <a:pt x="630" y="315"/>
                  </a:cubicBezTo>
                  <a:cubicBezTo>
                    <a:pt x="630"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2459" y="340495"/>
              <a:ext cx="25519" cy="25518"/>
            </a:xfrm>
            <a:custGeom>
              <a:avLst/>
              <a:gdLst/>
              <a:ahLst/>
              <a:cxnLst/>
              <a:rect l="l" t="t" r="r" b="b"/>
              <a:pathLst>
                <a:path w="631" h="631" extrusionOk="0">
                  <a:moveTo>
                    <a:pt x="315" y="1"/>
                  </a:moveTo>
                  <a:cubicBezTo>
                    <a:pt x="141" y="1"/>
                    <a:pt x="0" y="142"/>
                    <a:pt x="0" y="315"/>
                  </a:cubicBezTo>
                  <a:cubicBezTo>
                    <a:pt x="0" y="490"/>
                    <a:pt x="141"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853801" y="340495"/>
              <a:ext cx="25519" cy="25518"/>
            </a:xfrm>
            <a:custGeom>
              <a:avLst/>
              <a:gdLst/>
              <a:ahLst/>
              <a:cxnLst/>
              <a:rect l="l" t="t" r="r" b="b"/>
              <a:pathLst>
                <a:path w="631" h="631" extrusionOk="0">
                  <a:moveTo>
                    <a:pt x="315" y="1"/>
                  </a:moveTo>
                  <a:cubicBezTo>
                    <a:pt x="141" y="1"/>
                    <a:pt x="0" y="142"/>
                    <a:pt x="0" y="315"/>
                  </a:cubicBezTo>
                  <a:cubicBezTo>
                    <a:pt x="0" y="490"/>
                    <a:pt x="141"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735143" y="340495"/>
              <a:ext cx="25519" cy="25518"/>
            </a:xfrm>
            <a:custGeom>
              <a:avLst/>
              <a:gdLst/>
              <a:ahLst/>
              <a:cxnLst/>
              <a:rect l="l" t="t" r="r" b="b"/>
              <a:pathLst>
                <a:path w="631" h="631" extrusionOk="0">
                  <a:moveTo>
                    <a:pt x="315" y="1"/>
                  </a:moveTo>
                  <a:cubicBezTo>
                    <a:pt x="142" y="1"/>
                    <a:pt x="0" y="142"/>
                    <a:pt x="0" y="315"/>
                  </a:cubicBezTo>
                  <a:cubicBezTo>
                    <a:pt x="0"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2616484" y="340495"/>
              <a:ext cx="25519" cy="25518"/>
            </a:xfrm>
            <a:custGeom>
              <a:avLst/>
              <a:gdLst/>
              <a:ahLst/>
              <a:cxnLst/>
              <a:rect l="l" t="t" r="r" b="b"/>
              <a:pathLst>
                <a:path w="631" h="631" extrusionOk="0">
                  <a:moveTo>
                    <a:pt x="315" y="1"/>
                  </a:moveTo>
                  <a:cubicBezTo>
                    <a:pt x="142" y="1"/>
                    <a:pt x="0" y="142"/>
                    <a:pt x="0" y="315"/>
                  </a:cubicBezTo>
                  <a:cubicBezTo>
                    <a:pt x="0"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2497826"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379168"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260510"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89" y="631"/>
                    <a:pt x="631" y="490"/>
                    <a:pt x="631" y="315"/>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2141851"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89" y="631"/>
                    <a:pt x="631" y="490"/>
                    <a:pt x="631" y="315"/>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023193" y="340495"/>
              <a:ext cx="25519" cy="25518"/>
            </a:xfrm>
            <a:custGeom>
              <a:avLst/>
              <a:gdLst/>
              <a:ahLst/>
              <a:cxnLst/>
              <a:rect l="l" t="t" r="r" b="b"/>
              <a:pathLst>
                <a:path w="631" h="631" extrusionOk="0">
                  <a:moveTo>
                    <a:pt x="316" y="1"/>
                  </a:moveTo>
                  <a:cubicBezTo>
                    <a:pt x="142" y="1"/>
                    <a:pt x="1" y="142"/>
                    <a:pt x="1" y="315"/>
                  </a:cubicBezTo>
                  <a:cubicBezTo>
                    <a:pt x="1" y="490"/>
                    <a:pt x="142" y="631"/>
                    <a:pt x="316" y="631"/>
                  </a:cubicBezTo>
                  <a:cubicBezTo>
                    <a:pt x="490" y="631"/>
                    <a:pt x="631" y="490"/>
                    <a:pt x="631" y="315"/>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904535"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785876"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667218" y="340495"/>
              <a:ext cx="25519" cy="25518"/>
            </a:xfrm>
            <a:custGeom>
              <a:avLst/>
              <a:gdLst/>
              <a:ahLst/>
              <a:cxnLst/>
              <a:rect l="l" t="t" r="r" b="b"/>
              <a:pathLst>
                <a:path w="631" h="631" extrusionOk="0">
                  <a:moveTo>
                    <a:pt x="317" y="1"/>
                  </a:moveTo>
                  <a:cubicBezTo>
                    <a:pt x="142" y="1"/>
                    <a:pt x="1" y="142"/>
                    <a:pt x="1" y="315"/>
                  </a:cubicBezTo>
                  <a:cubicBezTo>
                    <a:pt x="1" y="490"/>
                    <a:pt x="142" y="631"/>
                    <a:pt x="317" y="631"/>
                  </a:cubicBezTo>
                  <a:cubicBezTo>
                    <a:pt x="490" y="631"/>
                    <a:pt x="631" y="490"/>
                    <a:pt x="631" y="315"/>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548600"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90" y="631"/>
                    <a:pt x="630" y="490"/>
                    <a:pt x="630" y="315"/>
                  </a:cubicBezTo>
                  <a:cubicBezTo>
                    <a:pt x="630"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429982" y="340495"/>
              <a:ext cx="25519" cy="25518"/>
            </a:xfrm>
            <a:custGeom>
              <a:avLst/>
              <a:gdLst/>
              <a:ahLst/>
              <a:cxnLst/>
              <a:rect l="l" t="t" r="r" b="b"/>
              <a:pathLst>
                <a:path w="631" h="631" extrusionOk="0">
                  <a:moveTo>
                    <a:pt x="315" y="1"/>
                  </a:moveTo>
                  <a:cubicBezTo>
                    <a:pt x="140" y="1"/>
                    <a:pt x="1" y="142"/>
                    <a:pt x="1" y="315"/>
                  </a:cubicBezTo>
                  <a:cubicBezTo>
                    <a:pt x="1" y="490"/>
                    <a:pt x="140"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311324"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0" y="490"/>
                    <a:pt x="630" y="315"/>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192666"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1" y="490"/>
                    <a:pt x="631" y="315"/>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1074008"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89" y="631"/>
                    <a:pt x="631" y="490"/>
                    <a:pt x="631" y="315"/>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955349"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36691"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718033"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99374" y="340495"/>
              <a:ext cx="25519" cy="25518"/>
            </a:xfrm>
            <a:custGeom>
              <a:avLst/>
              <a:gdLst/>
              <a:ahLst/>
              <a:cxnLst/>
              <a:rect l="l" t="t" r="r" b="b"/>
              <a:pathLst>
                <a:path w="631" h="631" extrusionOk="0">
                  <a:moveTo>
                    <a:pt x="315" y="1"/>
                  </a:moveTo>
                  <a:cubicBezTo>
                    <a:pt x="142" y="1"/>
                    <a:pt x="1" y="142"/>
                    <a:pt x="1" y="315"/>
                  </a:cubicBezTo>
                  <a:cubicBezTo>
                    <a:pt x="1" y="490"/>
                    <a:pt x="142" y="631"/>
                    <a:pt x="315" y="631"/>
                  </a:cubicBezTo>
                  <a:cubicBezTo>
                    <a:pt x="490" y="631"/>
                    <a:pt x="631" y="490"/>
                    <a:pt x="631" y="315"/>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80756"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89" y="631"/>
                    <a:pt x="630" y="490"/>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62098" y="340495"/>
              <a:ext cx="25479" cy="25518"/>
            </a:xfrm>
            <a:custGeom>
              <a:avLst/>
              <a:gdLst/>
              <a:ahLst/>
              <a:cxnLst/>
              <a:rect l="l" t="t" r="r" b="b"/>
              <a:pathLst>
                <a:path w="630" h="631" extrusionOk="0">
                  <a:moveTo>
                    <a:pt x="316" y="1"/>
                  </a:moveTo>
                  <a:cubicBezTo>
                    <a:pt x="141" y="1"/>
                    <a:pt x="0" y="142"/>
                    <a:pt x="0" y="315"/>
                  </a:cubicBezTo>
                  <a:cubicBezTo>
                    <a:pt x="0" y="490"/>
                    <a:pt x="141" y="631"/>
                    <a:pt x="316" y="631"/>
                  </a:cubicBezTo>
                  <a:cubicBezTo>
                    <a:pt x="489" y="631"/>
                    <a:pt x="630" y="490"/>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355061" y="439694"/>
              <a:ext cx="25479" cy="25518"/>
            </a:xfrm>
            <a:custGeom>
              <a:avLst/>
              <a:gdLst/>
              <a:ahLst/>
              <a:cxnLst/>
              <a:rect l="l" t="t" r="r" b="b"/>
              <a:pathLst>
                <a:path w="630" h="631"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355061" y="556808"/>
              <a:ext cx="25479" cy="25518"/>
            </a:xfrm>
            <a:custGeom>
              <a:avLst/>
              <a:gdLst/>
              <a:ahLst/>
              <a:cxnLst/>
              <a:rect l="l" t="t" r="r" b="b"/>
              <a:pathLst>
                <a:path w="630" h="631" extrusionOk="0">
                  <a:moveTo>
                    <a:pt x="315" y="0"/>
                  </a:moveTo>
                  <a:cubicBezTo>
                    <a:pt x="141" y="0"/>
                    <a:pt x="1" y="141"/>
                    <a:pt x="1" y="315"/>
                  </a:cubicBezTo>
                  <a:cubicBezTo>
                    <a:pt x="1" y="489"/>
                    <a:pt x="142" y="630"/>
                    <a:pt x="315" y="630"/>
                  </a:cubicBezTo>
                  <a:cubicBezTo>
                    <a:pt x="488" y="630"/>
                    <a:pt x="629" y="489"/>
                    <a:pt x="629" y="315"/>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355061" y="673882"/>
              <a:ext cx="25479" cy="25477"/>
            </a:xfrm>
            <a:custGeom>
              <a:avLst/>
              <a:gdLst/>
              <a:ahLst/>
              <a:cxnLst/>
              <a:rect l="l" t="t" r="r" b="b"/>
              <a:pathLst>
                <a:path w="630" h="630"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55061" y="790916"/>
              <a:ext cx="25479" cy="25518"/>
            </a:xfrm>
            <a:custGeom>
              <a:avLst/>
              <a:gdLst/>
              <a:ahLst/>
              <a:cxnLst/>
              <a:rect l="l" t="t" r="r" b="b"/>
              <a:pathLst>
                <a:path w="630" h="631" extrusionOk="0">
                  <a:moveTo>
                    <a:pt x="315" y="1"/>
                  </a:moveTo>
                  <a:cubicBezTo>
                    <a:pt x="141" y="1"/>
                    <a:pt x="1" y="142"/>
                    <a:pt x="1" y="316"/>
                  </a:cubicBezTo>
                  <a:cubicBezTo>
                    <a:pt x="1" y="489"/>
                    <a:pt x="142" y="631"/>
                    <a:pt x="315" y="631"/>
                  </a:cubicBezTo>
                  <a:cubicBezTo>
                    <a:pt x="488" y="631"/>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55061" y="908030"/>
              <a:ext cx="25479" cy="25518"/>
            </a:xfrm>
            <a:custGeom>
              <a:avLst/>
              <a:gdLst/>
              <a:ahLst/>
              <a:cxnLst/>
              <a:rect l="l" t="t" r="r" b="b"/>
              <a:pathLst>
                <a:path w="630" h="631" extrusionOk="0">
                  <a:moveTo>
                    <a:pt x="315" y="1"/>
                  </a:moveTo>
                  <a:cubicBezTo>
                    <a:pt x="141" y="1"/>
                    <a:pt x="1" y="142"/>
                    <a:pt x="1" y="315"/>
                  </a:cubicBezTo>
                  <a:cubicBezTo>
                    <a:pt x="1" y="490"/>
                    <a:pt x="142" y="631"/>
                    <a:pt x="315" y="631"/>
                  </a:cubicBezTo>
                  <a:cubicBezTo>
                    <a:pt x="488" y="631"/>
                    <a:pt x="629" y="490"/>
                    <a:pt x="629" y="315"/>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55061" y="1025104"/>
              <a:ext cx="25479" cy="25518"/>
            </a:xfrm>
            <a:custGeom>
              <a:avLst/>
              <a:gdLst/>
              <a:ahLst/>
              <a:cxnLst/>
              <a:rect l="l" t="t" r="r" b="b"/>
              <a:pathLst>
                <a:path w="630" h="631" extrusionOk="0">
                  <a:moveTo>
                    <a:pt x="315" y="0"/>
                  </a:moveTo>
                  <a:cubicBezTo>
                    <a:pt x="141" y="0"/>
                    <a:pt x="1" y="142"/>
                    <a:pt x="1" y="315"/>
                  </a:cubicBezTo>
                  <a:cubicBezTo>
                    <a:pt x="1" y="489"/>
                    <a:pt x="142" y="630"/>
                    <a:pt x="315" y="630"/>
                  </a:cubicBezTo>
                  <a:cubicBezTo>
                    <a:pt x="488" y="630"/>
                    <a:pt x="629" y="489"/>
                    <a:pt x="629" y="315"/>
                  </a:cubicBezTo>
                  <a:cubicBezTo>
                    <a:pt x="629" y="142"/>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5061" y="1142177"/>
              <a:ext cx="25479" cy="25477"/>
            </a:xfrm>
            <a:custGeom>
              <a:avLst/>
              <a:gdLst/>
              <a:ahLst/>
              <a:cxnLst/>
              <a:rect l="l" t="t" r="r" b="b"/>
              <a:pathLst>
                <a:path w="630" h="630"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061" y="1259292"/>
              <a:ext cx="25479" cy="25518"/>
            </a:xfrm>
            <a:custGeom>
              <a:avLst/>
              <a:gdLst/>
              <a:ahLst/>
              <a:cxnLst/>
              <a:rect l="l" t="t" r="r" b="b"/>
              <a:pathLst>
                <a:path w="630" h="631"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061" y="1376325"/>
              <a:ext cx="25479" cy="25518"/>
            </a:xfrm>
            <a:custGeom>
              <a:avLst/>
              <a:gdLst/>
              <a:ahLst/>
              <a:cxnLst/>
              <a:rect l="l" t="t" r="r" b="b"/>
              <a:pathLst>
                <a:path w="630" h="631" extrusionOk="0">
                  <a:moveTo>
                    <a:pt x="315" y="1"/>
                  </a:moveTo>
                  <a:cubicBezTo>
                    <a:pt x="141" y="1"/>
                    <a:pt x="1" y="142"/>
                    <a:pt x="1" y="317"/>
                  </a:cubicBezTo>
                  <a:cubicBezTo>
                    <a:pt x="1" y="490"/>
                    <a:pt x="142" y="631"/>
                    <a:pt x="315" y="631"/>
                  </a:cubicBezTo>
                  <a:cubicBezTo>
                    <a:pt x="488" y="631"/>
                    <a:pt x="629" y="490"/>
                    <a:pt x="629" y="317"/>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5061" y="1493399"/>
              <a:ext cx="25479" cy="25518"/>
            </a:xfrm>
            <a:custGeom>
              <a:avLst/>
              <a:gdLst/>
              <a:ahLst/>
              <a:cxnLst/>
              <a:rect l="l" t="t" r="r" b="b"/>
              <a:pathLst>
                <a:path w="630" h="631" extrusionOk="0">
                  <a:moveTo>
                    <a:pt x="315" y="1"/>
                  </a:moveTo>
                  <a:cubicBezTo>
                    <a:pt x="141" y="1"/>
                    <a:pt x="1" y="142"/>
                    <a:pt x="1" y="316"/>
                  </a:cubicBezTo>
                  <a:cubicBezTo>
                    <a:pt x="1" y="489"/>
                    <a:pt x="142" y="630"/>
                    <a:pt x="315" y="630"/>
                  </a:cubicBezTo>
                  <a:cubicBezTo>
                    <a:pt x="488" y="630"/>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355061" y="1610513"/>
              <a:ext cx="25479" cy="25518"/>
            </a:xfrm>
            <a:custGeom>
              <a:avLst/>
              <a:gdLst/>
              <a:ahLst/>
              <a:cxnLst/>
              <a:rect l="l" t="t" r="r" b="b"/>
              <a:pathLst>
                <a:path w="630" h="631" extrusionOk="0">
                  <a:moveTo>
                    <a:pt x="315" y="1"/>
                  </a:moveTo>
                  <a:cubicBezTo>
                    <a:pt x="141" y="1"/>
                    <a:pt x="1" y="140"/>
                    <a:pt x="1" y="315"/>
                  </a:cubicBezTo>
                  <a:cubicBezTo>
                    <a:pt x="1" y="489"/>
                    <a:pt x="142" y="630"/>
                    <a:pt x="315" y="630"/>
                  </a:cubicBezTo>
                  <a:cubicBezTo>
                    <a:pt x="488" y="630"/>
                    <a:pt x="629" y="489"/>
                    <a:pt x="629" y="315"/>
                  </a:cubicBezTo>
                  <a:cubicBezTo>
                    <a:pt x="629"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355061" y="1727587"/>
              <a:ext cx="25479" cy="25518"/>
            </a:xfrm>
            <a:custGeom>
              <a:avLst/>
              <a:gdLst/>
              <a:ahLst/>
              <a:cxnLst/>
              <a:rect l="l" t="t" r="r" b="b"/>
              <a:pathLst>
                <a:path w="630" h="631" extrusionOk="0">
                  <a:moveTo>
                    <a:pt x="315" y="0"/>
                  </a:moveTo>
                  <a:cubicBezTo>
                    <a:pt x="141" y="0"/>
                    <a:pt x="1" y="141"/>
                    <a:pt x="1" y="316"/>
                  </a:cubicBezTo>
                  <a:cubicBezTo>
                    <a:pt x="1" y="489"/>
                    <a:pt x="142" y="630"/>
                    <a:pt x="315" y="630"/>
                  </a:cubicBezTo>
                  <a:cubicBezTo>
                    <a:pt x="488" y="630"/>
                    <a:pt x="629" y="489"/>
                    <a:pt x="629" y="316"/>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355061" y="1844620"/>
              <a:ext cx="25479" cy="25518"/>
            </a:xfrm>
            <a:custGeom>
              <a:avLst/>
              <a:gdLst/>
              <a:ahLst/>
              <a:cxnLst/>
              <a:rect l="l" t="t" r="r" b="b"/>
              <a:pathLst>
                <a:path w="630" h="631" extrusionOk="0">
                  <a:moveTo>
                    <a:pt x="315" y="1"/>
                  </a:moveTo>
                  <a:cubicBezTo>
                    <a:pt x="141" y="1"/>
                    <a:pt x="1" y="142"/>
                    <a:pt x="1" y="317"/>
                  </a:cubicBezTo>
                  <a:cubicBezTo>
                    <a:pt x="1" y="490"/>
                    <a:pt x="142" y="631"/>
                    <a:pt x="315" y="631"/>
                  </a:cubicBezTo>
                  <a:cubicBezTo>
                    <a:pt x="488" y="631"/>
                    <a:pt x="629" y="490"/>
                    <a:pt x="629" y="317"/>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355061" y="1961775"/>
              <a:ext cx="25479" cy="25477"/>
            </a:xfrm>
            <a:custGeom>
              <a:avLst/>
              <a:gdLst/>
              <a:ahLst/>
              <a:cxnLst/>
              <a:rect l="l" t="t" r="r" b="b"/>
              <a:pathLst>
                <a:path w="630" h="630" extrusionOk="0">
                  <a:moveTo>
                    <a:pt x="315" y="0"/>
                  </a:moveTo>
                  <a:cubicBezTo>
                    <a:pt x="141" y="0"/>
                    <a:pt x="1" y="141"/>
                    <a:pt x="1" y="314"/>
                  </a:cubicBezTo>
                  <a:cubicBezTo>
                    <a:pt x="1" y="489"/>
                    <a:pt x="142" y="630"/>
                    <a:pt x="315" y="630"/>
                  </a:cubicBezTo>
                  <a:cubicBezTo>
                    <a:pt x="488" y="630"/>
                    <a:pt x="629" y="489"/>
                    <a:pt x="629" y="314"/>
                  </a:cubicBezTo>
                  <a:cubicBezTo>
                    <a:pt x="629" y="141"/>
                    <a:pt x="48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355061" y="2078808"/>
              <a:ext cx="25479" cy="25518"/>
            </a:xfrm>
            <a:custGeom>
              <a:avLst/>
              <a:gdLst/>
              <a:ahLst/>
              <a:cxnLst/>
              <a:rect l="l" t="t" r="r" b="b"/>
              <a:pathLst>
                <a:path w="630" h="631" extrusionOk="0">
                  <a:moveTo>
                    <a:pt x="315" y="1"/>
                  </a:moveTo>
                  <a:cubicBezTo>
                    <a:pt x="141" y="1"/>
                    <a:pt x="1" y="142"/>
                    <a:pt x="1" y="316"/>
                  </a:cubicBezTo>
                  <a:cubicBezTo>
                    <a:pt x="1" y="489"/>
                    <a:pt x="142" y="631"/>
                    <a:pt x="315" y="631"/>
                  </a:cubicBezTo>
                  <a:cubicBezTo>
                    <a:pt x="488" y="631"/>
                    <a:pt x="629" y="489"/>
                    <a:pt x="629" y="316"/>
                  </a:cubicBezTo>
                  <a:cubicBezTo>
                    <a:pt x="629" y="142"/>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083514"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964856"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846279" y="4337059"/>
              <a:ext cx="25438" cy="25518"/>
            </a:xfrm>
            <a:custGeom>
              <a:avLst/>
              <a:gdLst/>
              <a:ahLst/>
              <a:cxnLst/>
              <a:rect l="l" t="t" r="r" b="b"/>
              <a:pathLst>
                <a:path w="629" h="631" extrusionOk="0">
                  <a:moveTo>
                    <a:pt x="314" y="1"/>
                  </a:moveTo>
                  <a:cubicBezTo>
                    <a:pt x="140" y="1"/>
                    <a:pt x="0" y="142"/>
                    <a:pt x="0" y="316"/>
                  </a:cubicBezTo>
                  <a:cubicBezTo>
                    <a:pt x="0" y="489"/>
                    <a:pt x="140" y="631"/>
                    <a:pt x="314" y="631"/>
                  </a:cubicBezTo>
                  <a:cubicBezTo>
                    <a:pt x="489" y="631"/>
                    <a:pt x="629" y="489"/>
                    <a:pt x="629" y="316"/>
                  </a:cubicBezTo>
                  <a:cubicBezTo>
                    <a:pt x="629"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727620" y="4337059"/>
              <a:ext cx="25519" cy="25518"/>
            </a:xfrm>
            <a:custGeom>
              <a:avLst/>
              <a:gdLst/>
              <a:ahLst/>
              <a:cxnLst/>
              <a:rect l="l" t="t" r="r" b="b"/>
              <a:pathLst>
                <a:path w="631" h="631" extrusionOk="0">
                  <a:moveTo>
                    <a:pt x="314" y="1"/>
                  </a:moveTo>
                  <a:cubicBezTo>
                    <a:pt x="140" y="1"/>
                    <a:pt x="0" y="142"/>
                    <a:pt x="0" y="316"/>
                  </a:cubicBezTo>
                  <a:cubicBezTo>
                    <a:pt x="0" y="489"/>
                    <a:pt x="140" y="631"/>
                    <a:pt x="314" y="631"/>
                  </a:cubicBezTo>
                  <a:cubicBezTo>
                    <a:pt x="489" y="631"/>
                    <a:pt x="630" y="489"/>
                    <a:pt x="630" y="316"/>
                  </a:cubicBezTo>
                  <a:cubicBezTo>
                    <a:pt x="630" y="142"/>
                    <a:pt x="48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2608962" y="4337059"/>
              <a:ext cx="25519" cy="25518"/>
            </a:xfrm>
            <a:custGeom>
              <a:avLst/>
              <a:gdLst/>
              <a:ahLst/>
              <a:cxnLst/>
              <a:rect l="l" t="t" r="r" b="b"/>
              <a:pathLst>
                <a:path w="631" h="631" extrusionOk="0">
                  <a:moveTo>
                    <a:pt x="315" y="1"/>
                  </a:moveTo>
                  <a:cubicBezTo>
                    <a:pt x="141" y="1"/>
                    <a:pt x="0" y="142"/>
                    <a:pt x="0" y="316"/>
                  </a:cubicBezTo>
                  <a:cubicBezTo>
                    <a:pt x="0" y="489"/>
                    <a:pt x="141"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2490304" y="4337059"/>
              <a:ext cx="25519" cy="25518"/>
            </a:xfrm>
            <a:custGeom>
              <a:avLst/>
              <a:gdLst/>
              <a:ahLst/>
              <a:cxnLst/>
              <a:rect l="l" t="t" r="r" b="b"/>
              <a:pathLst>
                <a:path w="631" h="631" extrusionOk="0">
                  <a:moveTo>
                    <a:pt x="315" y="1"/>
                  </a:moveTo>
                  <a:cubicBezTo>
                    <a:pt x="141" y="1"/>
                    <a:pt x="0" y="142"/>
                    <a:pt x="0" y="316"/>
                  </a:cubicBezTo>
                  <a:cubicBezTo>
                    <a:pt x="0" y="489"/>
                    <a:pt x="141"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2371646" y="4337059"/>
              <a:ext cx="25519" cy="25518"/>
            </a:xfrm>
            <a:custGeom>
              <a:avLst/>
              <a:gdLst/>
              <a:ahLst/>
              <a:cxnLst/>
              <a:rect l="l" t="t" r="r" b="b"/>
              <a:pathLst>
                <a:path w="631" h="631" extrusionOk="0">
                  <a:moveTo>
                    <a:pt x="315" y="1"/>
                  </a:moveTo>
                  <a:cubicBezTo>
                    <a:pt x="142" y="1"/>
                    <a:pt x="0" y="142"/>
                    <a:pt x="0" y="316"/>
                  </a:cubicBezTo>
                  <a:cubicBezTo>
                    <a:pt x="0"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252987" y="4337059"/>
              <a:ext cx="25519" cy="25518"/>
            </a:xfrm>
            <a:custGeom>
              <a:avLst/>
              <a:gdLst/>
              <a:ahLst/>
              <a:cxnLst/>
              <a:rect l="l" t="t" r="r" b="b"/>
              <a:pathLst>
                <a:path w="631" h="631" extrusionOk="0">
                  <a:moveTo>
                    <a:pt x="315" y="1"/>
                  </a:moveTo>
                  <a:cubicBezTo>
                    <a:pt x="142" y="1"/>
                    <a:pt x="0" y="142"/>
                    <a:pt x="0" y="316"/>
                  </a:cubicBezTo>
                  <a:cubicBezTo>
                    <a:pt x="0"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134329"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015671"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897012"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778354"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89" y="631"/>
                    <a:pt x="631" y="489"/>
                    <a:pt x="631" y="316"/>
                  </a:cubicBezTo>
                  <a:cubicBezTo>
                    <a:pt x="631"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659696"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90" y="631"/>
                    <a:pt x="631" y="489"/>
                    <a:pt x="631" y="316"/>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541038" y="4337059"/>
              <a:ext cx="25519" cy="25518"/>
            </a:xfrm>
            <a:custGeom>
              <a:avLst/>
              <a:gdLst/>
              <a:ahLst/>
              <a:cxnLst/>
              <a:rect l="l" t="t" r="r" b="b"/>
              <a:pathLst>
                <a:path w="631" h="631" extrusionOk="0">
                  <a:moveTo>
                    <a:pt x="316" y="1"/>
                  </a:moveTo>
                  <a:cubicBezTo>
                    <a:pt x="142" y="1"/>
                    <a:pt x="1" y="142"/>
                    <a:pt x="1" y="316"/>
                  </a:cubicBezTo>
                  <a:cubicBezTo>
                    <a:pt x="1" y="489"/>
                    <a:pt x="142" y="631"/>
                    <a:pt x="316" y="631"/>
                  </a:cubicBezTo>
                  <a:cubicBezTo>
                    <a:pt x="490" y="631"/>
                    <a:pt x="631" y="489"/>
                    <a:pt x="631" y="316"/>
                  </a:cubicBezTo>
                  <a:cubicBezTo>
                    <a:pt x="631" y="142"/>
                    <a:pt x="49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1422379"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1303721"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185144" y="4337059"/>
              <a:ext cx="25519" cy="25518"/>
            </a:xfrm>
            <a:custGeom>
              <a:avLst/>
              <a:gdLst/>
              <a:ahLst/>
              <a:cxnLst/>
              <a:rect l="l" t="t" r="r" b="b"/>
              <a:pathLst>
                <a:path w="631" h="631" extrusionOk="0">
                  <a:moveTo>
                    <a:pt x="315" y="1"/>
                  </a:moveTo>
                  <a:cubicBezTo>
                    <a:pt x="140" y="1"/>
                    <a:pt x="0" y="142"/>
                    <a:pt x="0" y="316"/>
                  </a:cubicBezTo>
                  <a:cubicBezTo>
                    <a:pt x="0" y="489"/>
                    <a:pt x="140"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1066485" y="4337059"/>
              <a:ext cx="25519" cy="25518"/>
            </a:xfrm>
            <a:custGeom>
              <a:avLst/>
              <a:gdLst/>
              <a:ahLst/>
              <a:cxnLst/>
              <a:rect l="l" t="t" r="r" b="b"/>
              <a:pathLst>
                <a:path w="631" h="631" extrusionOk="0">
                  <a:moveTo>
                    <a:pt x="315" y="1"/>
                  </a:moveTo>
                  <a:cubicBezTo>
                    <a:pt x="140" y="1"/>
                    <a:pt x="1" y="142"/>
                    <a:pt x="1" y="316"/>
                  </a:cubicBezTo>
                  <a:cubicBezTo>
                    <a:pt x="1" y="489"/>
                    <a:pt x="140"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947827"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0" y="489"/>
                    <a:pt x="630" y="316"/>
                  </a:cubicBezTo>
                  <a:cubicBezTo>
                    <a:pt x="630"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829169"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1" y="489"/>
                    <a:pt x="631" y="316"/>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710510"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89" y="631"/>
                    <a:pt x="631" y="489"/>
                    <a:pt x="631" y="316"/>
                  </a:cubicBezTo>
                  <a:cubicBezTo>
                    <a:pt x="631" y="142"/>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591852"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90" y="631"/>
                    <a:pt x="631" y="489"/>
                    <a:pt x="631" y="316"/>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73194" y="4337059"/>
              <a:ext cx="25519" cy="25518"/>
            </a:xfrm>
            <a:custGeom>
              <a:avLst/>
              <a:gdLst/>
              <a:ahLst/>
              <a:cxnLst/>
              <a:rect l="l" t="t" r="r" b="b"/>
              <a:pathLst>
                <a:path w="631" h="631" extrusionOk="0">
                  <a:moveTo>
                    <a:pt x="315" y="1"/>
                  </a:moveTo>
                  <a:cubicBezTo>
                    <a:pt x="142" y="1"/>
                    <a:pt x="1" y="142"/>
                    <a:pt x="1" y="316"/>
                  </a:cubicBezTo>
                  <a:cubicBezTo>
                    <a:pt x="1" y="489"/>
                    <a:pt x="142" y="631"/>
                    <a:pt x="315" y="631"/>
                  </a:cubicBezTo>
                  <a:cubicBezTo>
                    <a:pt x="490" y="631"/>
                    <a:pt x="631" y="489"/>
                    <a:pt x="631" y="316"/>
                  </a:cubicBezTo>
                  <a:cubicBezTo>
                    <a:pt x="631" y="142"/>
                    <a:pt x="49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354535" y="4337059"/>
              <a:ext cx="25519" cy="25518"/>
            </a:xfrm>
            <a:custGeom>
              <a:avLst/>
              <a:gdLst/>
              <a:ahLst/>
              <a:cxnLst/>
              <a:rect l="l" t="t" r="r" b="b"/>
              <a:pathLst>
                <a:path w="631" h="631" extrusionOk="0">
                  <a:moveTo>
                    <a:pt x="317" y="1"/>
                  </a:moveTo>
                  <a:cubicBezTo>
                    <a:pt x="142" y="1"/>
                    <a:pt x="1" y="142"/>
                    <a:pt x="1" y="316"/>
                  </a:cubicBezTo>
                  <a:cubicBezTo>
                    <a:pt x="1" y="489"/>
                    <a:pt x="142" y="631"/>
                    <a:pt x="317" y="631"/>
                  </a:cubicBezTo>
                  <a:cubicBezTo>
                    <a:pt x="490" y="631"/>
                    <a:pt x="631" y="489"/>
                    <a:pt x="631" y="316"/>
                  </a:cubicBezTo>
                  <a:cubicBezTo>
                    <a:pt x="631" y="142"/>
                    <a:pt x="49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347498" y="4237900"/>
              <a:ext cx="25519" cy="25518"/>
            </a:xfrm>
            <a:custGeom>
              <a:avLst/>
              <a:gdLst/>
              <a:ahLst/>
              <a:cxnLst/>
              <a:rect l="l" t="t" r="r" b="b"/>
              <a:pathLst>
                <a:path w="631" h="631" extrusionOk="0">
                  <a:moveTo>
                    <a:pt x="316" y="0"/>
                  </a:moveTo>
                  <a:cubicBezTo>
                    <a:pt x="141" y="0"/>
                    <a:pt x="0" y="140"/>
                    <a:pt x="0" y="314"/>
                  </a:cubicBezTo>
                  <a:cubicBezTo>
                    <a:pt x="0" y="489"/>
                    <a:pt x="141" y="630"/>
                    <a:pt x="316" y="630"/>
                  </a:cubicBezTo>
                  <a:cubicBezTo>
                    <a:pt x="489" y="630"/>
                    <a:pt x="630" y="489"/>
                    <a:pt x="630" y="314"/>
                  </a:cubicBezTo>
                  <a:cubicBezTo>
                    <a:pt x="630"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47498" y="4120786"/>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47498" y="4003712"/>
              <a:ext cx="25519" cy="25518"/>
            </a:xfrm>
            <a:custGeom>
              <a:avLst/>
              <a:gdLst/>
              <a:ahLst/>
              <a:cxnLst/>
              <a:rect l="l" t="t" r="r" b="b"/>
              <a:pathLst>
                <a:path w="631" h="631" extrusionOk="0">
                  <a:moveTo>
                    <a:pt x="316" y="1"/>
                  </a:moveTo>
                  <a:cubicBezTo>
                    <a:pt x="141" y="1"/>
                    <a:pt x="0" y="142"/>
                    <a:pt x="0" y="315"/>
                  </a:cubicBezTo>
                  <a:cubicBezTo>
                    <a:pt x="0" y="489"/>
                    <a:pt x="141" y="630"/>
                    <a:pt x="316" y="630"/>
                  </a:cubicBezTo>
                  <a:cubicBezTo>
                    <a:pt x="489" y="630"/>
                    <a:pt x="630" y="489"/>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347498" y="3886598"/>
              <a:ext cx="25519" cy="25518"/>
            </a:xfrm>
            <a:custGeom>
              <a:avLst/>
              <a:gdLst/>
              <a:ahLst/>
              <a:cxnLst/>
              <a:rect l="l" t="t" r="r" b="b"/>
              <a:pathLst>
                <a:path w="631" h="631" extrusionOk="0">
                  <a:moveTo>
                    <a:pt x="316" y="0"/>
                  </a:moveTo>
                  <a:cubicBezTo>
                    <a:pt x="141" y="0"/>
                    <a:pt x="0" y="142"/>
                    <a:pt x="0" y="316"/>
                  </a:cubicBezTo>
                  <a:cubicBezTo>
                    <a:pt x="0" y="491"/>
                    <a:pt x="141" y="630"/>
                    <a:pt x="316" y="630"/>
                  </a:cubicBezTo>
                  <a:cubicBezTo>
                    <a:pt x="489" y="630"/>
                    <a:pt x="630" y="491"/>
                    <a:pt x="630" y="316"/>
                  </a:cubicBezTo>
                  <a:cubicBezTo>
                    <a:pt x="630"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347498" y="3769524"/>
              <a:ext cx="25519" cy="25518"/>
            </a:xfrm>
            <a:custGeom>
              <a:avLst/>
              <a:gdLst/>
              <a:ahLst/>
              <a:cxnLst/>
              <a:rect l="l" t="t" r="r" b="b"/>
              <a:pathLst>
                <a:path w="631" h="631" extrusionOk="0">
                  <a:moveTo>
                    <a:pt x="316" y="1"/>
                  </a:moveTo>
                  <a:cubicBezTo>
                    <a:pt x="141" y="1"/>
                    <a:pt x="0" y="142"/>
                    <a:pt x="0" y="316"/>
                  </a:cubicBezTo>
                  <a:cubicBezTo>
                    <a:pt x="0" y="490"/>
                    <a:pt x="141" y="631"/>
                    <a:pt x="316" y="631"/>
                  </a:cubicBezTo>
                  <a:cubicBezTo>
                    <a:pt x="489" y="631"/>
                    <a:pt x="630" y="490"/>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347498" y="3652490"/>
              <a:ext cx="25519" cy="25477"/>
            </a:xfrm>
            <a:custGeom>
              <a:avLst/>
              <a:gdLst/>
              <a:ahLst/>
              <a:cxnLst/>
              <a:rect l="l" t="t" r="r" b="b"/>
              <a:pathLst>
                <a:path w="631" h="630" extrusionOk="0">
                  <a:moveTo>
                    <a:pt x="316" y="0"/>
                  </a:moveTo>
                  <a:cubicBezTo>
                    <a:pt x="141" y="0"/>
                    <a:pt x="0" y="141"/>
                    <a:pt x="0" y="314"/>
                  </a:cubicBezTo>
                  <a:cubicBezTo>
                    <a:pt x="0" y="489"/>
                    <a:pt x="141" y="630"/>
                    <a:pt x="316" y="630"/>
                  </a:cubicBezTo>
                  <a:cubicBezTo>
                    <a:pt x="489" y="630"/>
                    <a:pt x="630" y="489"/>
                    <a:pt x="630" y="314"/>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347498" y="3535376"/>
              <a:ext cx="25519" cy="25477"/>
            </a:xfrm>
            <a:custGeom>
              <a:avLst/>
              <a:gdLst/>
              <a:ahLst/>
              <a:cxnLst/>
              <a:rect l="l" t="t" r="r" b="b"/>
              <a:pathLst>
                <a:path w="631" h="630" extrusionOk="0">
                  <a:moveTo>
                    <a:pt x="316" y="0"/>
                  </a:moveTo>
                  <a:cubicBezTo>
                    <a:pt x="141" y="0"/>
                    <a:pt x="0" y="141"/>
                    <a:pt x="0" y="316"/>
                  </a:cubicBezTo>
                  <a:cubicBezTo>
                    <a:pt x="0" y="490"/>
                    <a:pt x="141" y="630"/>
                    <a:pt x="316" y="630"/>
                  </a:cubicBezTo>
                  <a:cubicBezTo>
                    <a:pt x="489" y="630"/>
                    <a:pt x="630" y="490"/>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47498" y="3418302"/>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347498" y="3301229"/>
              <a:ext cx="25519" cy="25518"/>
            </a:xfrm>
            <a:custGeom>
              <a:avLst/>
              <a:gdLst/>
              <a:ahLst/>
              <a:cxnLst/>
              <a:rect l="l" t="t" r="r" b="b"/>
              <a:pathLst>
                <a:path w="631" h="631" extrusionOk="0">
                  <a:moveTo>
                    <a:pt x="316" y="1"/>
                  </a:moveTo>
                  <a:cubicBezTo>
                    <a:pt x="141" y="1"/>
                    <a:pt x="0" y="142"/>
                    <a:pt x="0" y="315"/>
                  </a:cubicBezTo>
                  <a:cubicBezTo>
                    <a:pt x="0" y="489"/>
                    <a:pt x="141" y="631"/>
                    <a:pt x="316" y="631"/>
                  </a:cubicBezTo>
                  <a:cubicBezTo>
                    <a:pt x="489" y="631"/>
                    <a:pt x="630" y="489"/>
                    <a:pt x="630" y="315"/>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347498" y="3184114"/>
              <a:ext cx="25519" cy="25518"/>
            </a:xfrm>
            <a:custGeom>
              <a:avLst/>
              <a:gdLst/>
              <a:ahLst/>
              <a:cxnLst/>
              <a:rect l="l" t="t" r="r" b="b"/>
              <a:pathLst>
                <a:path w="631" h="631" extrusionOk="0">
                  <a:moveTo>
                    <a:pt x="316" y="1"/>
                  </a:moveTo>
                  <a:cubicBezTo>
                    <a:pt x="141" y="1"/>
                    <a:pt x="0" y="142"/>
                    <a:pt x="0" y="316"/>
                  </a:cubicBezTo>
                  <a:cubicBezTo>
                    <a:pt x="0" y="491"/>
                    <a:pt x="141" y="630"/>
                    <a:pt x="316" y="630"/>
                  </a:cubicBezTo>
                  <a:cubicBezTo>
                    <a:pt x="489" y="630"/>
                    <a:pt x="630" y="491"/>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347498" y="3067041"/>
              <a:ext cx="25519" cy="25518"/>
            </a:xfrm>
            <a:custGeom>
              <a:avLst/>
              <a:gdLst/>
              <a:ahLst/>
              <a:cxnLst/>
              <a:rect l="l" t="t" r="r" b="b"/>
              <a:pathLst>
                <a:path w="631" h="631" extrusionOk="0">
                  <a:moveTo>
                    <a:pt x="316" y="1"/>
                  </a:moveTo>
                  <a:cubicBezTo>
                    <a:pt x="141" y="1"/>
                    <a:pt x="0" y="142"/>
                    <a:pt x="0" y="317"/>
                  </a:cubicBezTo>
                  <a:cubicBezTo>
                    <a:pt x="0" y="490"/>
                    <a:pt x="141" y="631"/>
                    <a:pt x="316" y="631"/>
                  </a:cubicBezTo>
                  <a:cubicBezTo>
                    <a:pt x="489" y="631"/>
                    <a:pt x="630" y="490"/>
                    <a:pt x="630" y="317"/>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347498" y="2950007"/>
              <a:ext cx="25519" cy="25518"/>
            </a:xfrm>
            <a:custGeom>
              <a:avLst/>
              <a:gdLst/>
              <a:ahLst/>
              <a:cxnLst/>
              <a:rect l="l" t="t" r="r" b="b"/>
              <a:pathLst>
                <a:path w="631" h="631" extrusionOk="0">
                  <a:moveTo>
                    <a:pt x="316" y="0"/>
                  </a:moveTo>
                  <a:cubicBezTo>
                    <a:pt x="141" y="0"/>
                    <a:pt x="0" y="141"/>
                    <a:pt x="0" y="314"/>
                  </a:cubicBezTo>
                  <a:cubicBezTo>
                    <a:pt x="0" y="489"/>
                    <a:pt x="141" y="630"/>
                    <a:pt x="316" y="630"/>
                  </a:cubicBezTo>
                  <a:cubicBezTo>
                    <a:pt x="489" y="630"/>
                    <a:pt x="630" y="489"/>
                    <a:pt x="630" y="314"/>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347498" y="2832893"/>
              <a:ext cx="25519" cy="25518"/>
            </a:xfrm>
            <a:custGeom>
              <a:avLst/>
              <a:gdLst/>
              <a:ahLst/>
              <a:cxnLst/>
              <a:rect l="l" t="t" r="r" b="b"/>
              <a:pathLst>
                <a:path w="631" h="631" extrusionOk="0">
                  <a:moveTo>
                    <a:pt x="316" y="0"/>
                  </a:moveTo>
                  <a:cubicBezTo>
                    <a:pt x="141" y="0"/>
                    <a:pt x="0" y="141"/>
                    <a:pt x="0" y="316"/>
                  </a:cubicBezTo>
                  <a:cubicBezTo>
                    <a:pt x="0" y="489"/>
                    <a:pt x="141" y="630"/>
                    <a:pt x="316" y="630"/>
                  </a:cubicBezTo>
                  <a:cubicBezTo>
                    <a:pt x="489" y="630"/>
                    <a:pt x="630" y="489"/>
                    <a:pt x="630" y="316"/>
                  </a:cubicBezTo>
                  <a:cubicBezTo>
                    <a:pt x="630" y="141"/>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347498" y="2715819"/>
              <a:ext cx="25519" cy="25518"/>
            </a:xfrm>
            <a:custGeom>
              <a:avLst/>
              <a:gdLst/>
              <a:ahLst/>
              <a:cxnLst/>
              <a:rect l="l" t="t" r="r" b="b"/>
              <a:pathLst>
                <a:path w="631" h="631" extrusionOk="0">
                  <a:moveTo>
                    <a:pt x="316" y="1"/>
                  </a:moveTo>
                  <a:cubicBezTo>
                    <a:pt x="141" y="1"/>
                    <a:pt x="0" y="142"/>
                    <a:pt x="0" y="316"/>
                  </a:cubicBezTo>
                  <a:cubicBezTo>
                    <a:pt x="0" y="489"/>
                    <a:pt x="141" y="630"/>
                    <a:pt x="316" y="630"/>
                  </a:cubicBezTo>
                  <a:cubicBezTo>
                    <a:pt x="489" y="630"/>
                    <a:pt x="630" y="489"/>
                    <a:pt x="630" y="316"/>
                  </a:cubicBezTo>
                  <a:cubicBezTo>
                    <a:pt x="630" y="142"/>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345719" y="2598745"/>
              <a:ext cx="29119" cy="25518"/>
            </a:xfrm>
            <a:custGeom>
              <a:avLst/>
              <a:gdLst/>
              <a:ahLst/>
              <a:cxnLst/>
              <a:rect l="l" t="t" r="r" b="b"/>
              <a:pathLst>
                <a:path w="720" h="631" extrusionOk="0">
                  <a:moveTo>
                    <a:pt x="359" y="1"/>
                  </a:moveTo>
                  <a:cubicBezTo>
                    <a:pt x="314" y="1"/>
                    <a:pt x="269" y="10"/>
                    <a:pt x="226" y="30"/>
                  </a:cubicBezTo>
                  <a:cubicBezTo>
                    <a:pt x="68" y="104"/>
                    <a:pt x="1" y="292"/>
                    <a:pt x="75" y="449"/>
                  </a:cubicBezTo>
                  <a:cubicBezTo>
                    <a:pt x="129" y="564"/>
                    <a:pt x="242" y="630"/>
                    <a:pt x="360" y="630"/>
                  </a:cubicBezTo>
                  <a:cubicBezTo>
                    <a:pt x="405" y="630"/>
                    <a:pt x="450" y="621"/>
                    <a:pt x="494" y="600"/>
                  </a:cubicBezTo>
                  <a:cubicBezTo>
                    <a:pt x="651" y="526"/>
                    <a:pt x="719" y="338"/>
                    <a:pt x="645" y="181"/>
                  </a:cubicBezTo>
                  <a:cubicBezTo>
                    <a:pt x="591" y="67"/>
                    <a:pt x="477"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75187" y="278581"/>
              <a:ext cx="3277703" cy="4137659"/>
            </a:xfrm>
            <a:custGeom>
              <a:avLst/>
              <a:gdLst/>
              <a:ahLst/>
              <a:cxnLst/>
              <a:rect l="l" t="t" r="r" b="b"/>
              <a:pathLst>
                <a:path w="81046" h="102316" extrusionOk="0">
                  <a:moveTo>
                    <a:pt x="27113" y="3385"/>
                  </a:moveTo>
                  <a:lnTo>
                    <a:pt x="3793" y="20503"/>
                  </a:lnTo>
                  <a:lnTo>
                    <a:pt x="3793" y="3385"/>
                  </a:lnTo>
                  <a:close/>
                  <a:moveTo>
                    <a:pt x="4012" y="361"/>
                  </a:moveTo>
                  <a:cubicBezTo>
                    <a:pt x="4074" y="361"/>
                    <a:pt x="4111" y="364"/>
                    <a:pt x="4114" y="364"/>
                  </a:cubicBezTo>
                  <a:lnTo>
                    <a:pt x="71860" y="364"/>
                  </a:lnTo>
                  <a:cubicBezTo>
                    <a:pt x="71889" y="1408"/>
                    <a:pt x="72270" y="2367"/>
                    <a:pt x="72887" y="3126"/>
                  </a:cubicBezTo>
                  <a:lnTo>
                    <a:pt x="3534" y="3126"/>
                  </a:lnTo>
                  <a:lnTo>
                    <a:pt x="3534" y="44485"/>
                  </a:lnTo>
                  <a:cubicBezTo>
                    <a:pt x="3352" y="44665"/>
                    <a:pt x="2597" y="45451"/>
                    <a:pt x="1883" y="46664"/>
                  </a:cubicBezTo>
                  <a:cubicBezTo>
                    <a:pt x="1820" y="46603"/>
                    <a:pt x="1575" y="46333"/>
                    <a:pt x="1036" y="45404"/>
                  </a:cubicBezTo>
                  <a:cubicBezTo>
                    <a:pt x="399" y="44303"/>
                    <a:pt x="521" y="41881"/>
                    <a:pt x="523" y="41849"/>
                  </a:cubicBezTo>
                  <a:cubicBezTo>
                    <a:pt x="520" y="41517"/>
                    <a:pt x="260" y="8574"/>
                    <a:pt x="523" y="4303"/>
                  </a:cubicBezTo>
                  <a:cubicBezTo>
                    <a:pt x="609" y="2896"/>
                    <a:pt x="1045" y="1840"/>
                    <a:pt x="1819" y="1165"/>
                  </a:cubicBezTo>
                  <a:cubicBezTo>
                    <a:pt x="2669" y="424"/>
                    <a:pt x="3691" y="361"/>
                    <a:pt x="4012" y="361"/>
                  </a:cubicBezTo>
                  <a:close/>
                  <a:moveTo>
                    <a:pt x="3662" y="44725"/>
                  </a:moveTo>
                  <a:cubicBezTo>
                    <a:pt x="4177" y="45269"/>
                    <a:pt x="6730" y="48121"/>
                    <a:pt x="6653" y="51036"/>
                  </a:cubicBezTo>
                  <a:lnTo>
                    <a:pt x="6653" y="51542"/>
                  </a:lnTo>
                  <a:cubicBezTo>
                    <a:pt x="6730" y="54436"/>
                    <a:pt x="4206" y="57274"/>
                    <a:pt x="3671" y="57841"/>
                  </a:cubicBezTo>
                  <a:cubicBezTo>
                    <a:pt x="3151" y="57207"/>
                    <a:pt x="609" y="53935"/>
                    <a:pt x="754" y="51065"/>
                  </a:cubicBezTo>
                  <a:cubicBezTo>
                    <a:pt x="924" y="47704"/>
                    <a:pt x="3179" y="45219"/>
                    <a:pt x="3662" y="44725"/>
                  </a:cubicBezTo>
                  <a:close/>
                  <a:moveTo>
                    <a:pt x="3793" y="40578"/>
                  </a:moveTo>
                  <a:cubicBezTo>
                    <a:pt x="6766" y="42194"/>
                    <a:pt x="8749" y="46395"/>
                    <a:pt x="8749" y="51125"/>
                  </a:cubicBezTo>
                  <a:cubicBezTo>
                    <a:pt x="8749" y="55855"/>
                    <a:pt x="6766" y="60056"/>
                    <a:pt x="3793" y="61672"/>
                  </a:cubicBezTo>
                  <a:lnTo>
                    <a:pt x="3793" y="58090"/>
                  </a:lnTo>
                  <a:cubicBezTo>
                    <a:pt x="4175" y="57700"/>
                    <a:pt x="6996" y="54711"/>
                    <a:pt x="6913" y="51538"/>
                  </a:cubicBezTo>
                  <a:lnTo>
                    <a:pt x="6913" y="51041"/>
                  </a:lnTo>
                  <a:cubicBezTo>
                    <a:pt x="6996" y="47865"/>
                    <a:pt x="4175" y="44876"/>
                    <a:pt x="3793" y="44486"/>
                  </a:cubicBezTo>
                  <a:lnTo>
                    <a:pt x="3793" y="40578"/>
                  </a:lnTo>
                  <a:close/>
                  <a:moveTo>
                    <a:pt x="3793" y="82463"/>
                  </a:moveTo>
                  <a:lnTo>
                    <a:pt x="27960" y="99189"/>
                  </a:lnTo>
                  <a:lnTo>
                    <a:pt x="3793" y="99189"/>
                  </a:lnTo>
                  <a:lnTo>
                    <a:pt x="3793" y="82463"/>
                  </a:lnTo>
                  <a:close/>
                  <a:moveTo>
                    <a:pt x="71870" y="0"/>
                  </a:moveTo>
                  <a:lnTo>
                    <a:pt x="71865" y="71"/>
                  </a:lnTo>
                  <a:cubicBezTo>
                    <a:pt x="71864" y="83"/>
                    <a:pt x="71864" y="93"/>
                    <a:pt x="71863" y="103"/>
                  </a:cubicBezTo>
                  <a:lnTo>
                    <a:pt x="4124" y="105"/>
                  </a:lnTo>
                  <a:cubicBezTo>
                    <a:pt x="4115" y="104"/>
                    <a:pt x="4066" y="100"/>
                    <a:pt x="3985" y="100"/>
                  </a:cubicBezTo>
                  <a:cubicBezTo>
                    <a:pt x="3611" y="100"/>
                    <a:pt x="2556" y="179"/>
                    <a:pt x="1653" y="966"/>
                  </a:cubicBezTo>
                  <a:cubicBezTo>
                    <a:pt x="822" y="1689"/>
                    <a:pt x="356" y="2806"/>
                    <a:pt x="264" y="4285"/>
                  </a:cubicBezTo>
                  <a:cubicBezTo>
                    <a:pt x="1" y="8566"/>
                    <a:pt x="261" y="41519"/>
                    <a:pt x="264" y="41843"/>
                  </a:cubicBezTo>
                  <a:cubicBezTo>
                    <a:pt x="258" y="41945"/>
                    <a:pt x="137" y="44367"/>
                    <a:pt x="814" y="45533"/>
                  </a:cubicBezTo>
                  <a:cubicBezTo>
                    <a:pt x="1473" y="46672"/>
                    <a:pt x="1721" y="46869"/>
                    <a:pt x="1748" y="46888"/>
                  </a:cubicBezTo>
                  <a:lnTo>
                    <a:pt x="1783" y="46840"/>
                  </a:lnTo>
                  <a:lnTo>
                    <a:pt x="1783" y="46840"/>
                  </a:lnTo>
                  <a:cubicBezTo>
                    <a:pt x="1153" y="47954"/>
                    <a:pt x="580" y="49400"/>
                    <a:pt x="495" y="51052"/>
                  </a:cubicBezTo>
                  <a:cubicBezTo>
                    <a:pt x="420" y="52548"/>
                    <a:pt x="1023" y="54117"/>
                    <a:pt x="1716" y="55397"/>
                  </a:cubicBezTo>
                  <a:cubicBezTo>
                    <a:pt x="1633" y="55473"/>
                    <a:pt x="1371" y="55761"/>
                    <a:pt x="811" y="56730"/>
                  </a:cubicBezTo>
                  <a:cubicBezTo>
                    <a:pt x="137" y="57898"/>
                    <a:pt x="258" y="60322"/>
                    <a:pt x="264" y="60417"/>
                  </a:cubicBezTo>
                  <a:cubicBezTo>
                    <a:pt x="261" y="60750"/>
                    <a:pt x="2" y="93755"/>
                    <a:pt x="264" y="98042"/>
                  </a:cubicBezTo>
                  <a:cubicBezTo>
                    <a:pt x="354" y="99525"/>
                    <a:pt x="822" y="100645"/>
                    <a:pt x="1655" y="101370"/>
                  </a:cubicBezTo>
                  <a:cubicBezTo>
                    <a:pt x="2561" y="102160"/>
                    <a:pt x="3617" y="102232"/>
                    <a:pt x="3979" y="102232"/>
                  </a:cubicBezTo>
                  <a:cubicBezTo>
                    <a:pt x="4053" y="102232"/>
                    <a:pt x="4098" y="102229"/>
                    <a:pt x="4107" y="102229"/>
                  </a:cubicBezTo>
                  <a:lnTo>
                    <a:pt x="71698" y="102229"/>
                  </a:lnTo>
                  <a:cubicBezTo>
                    <a:pt x="71698" y="102234"/>
                    <a:pt x="71700" y="102238"/>
                    <a:pt x="71700" y="102242"/>
                  </a:cubicBezTo>
                  <a:lnTo>
                    <a:pt x="71704" y="102315"/>
                  </a:lnTo>
                  <a:lnTo>
                    <a:pt x="71963" y="102302"/>
                  </a:lnTo>
                  <a:lnTo>
                    <a:pt x="71959" y="102225"/>
                  </a:lnTo>
                  <a:cubicBezTo>
                    <a:pt x="71956" y="102178"/>
                    <a:pt x="71951" y="102132"/>
                    <a:pt x="71951" y="102084"/>
                  </a:cubicBezTo>
                  <a:cubicBezTo>
                    <a:pt x="71951" y="99694"/>
                    <a:pt x="73896" y="97749"/>
                    <a:pt x="76286" y="97749"/>
                  </a:cubicBezTo>
                  <a:cubicBezTo>
                    <a:pt x="78676" y="97749"/>
                    <a:pt x="80621" y="99694"/>
                    <a:pt x="80621" y="102084"/>
                  </a:cubicBezTo>
                  <a:cubicBezTo>
                    <a:pt x="80621" y="102130"/>
                    <a:pt x="80618" y="102177"/>
                    <a:pt x="80615" y="102222"/>
                  </a:cubicBezTo>
                  <a:lnTo>
                    <a:pt x="80609" y="102302"/>
                  </a:lnTo>
                  <a:lnTo>
                    <a:pt x="80869" y="102315"/>
                  </a:lnTo>
                  <a:lnTo>
                    <a:pt x="80874" y="102240"/>
                  </a:lnTo>
                  <a:cubicBezTo>
                    <a:pt x="80877" y="102187"/>
                    <a:pt x="80880" y="102136"/>
                    <a:pt x="80880" y="102084"/>
                  </a:cubicBezTo>
                  <a:cubicBezTo>
                    <a:pt x="80880" y="99551"/>
                    <a:pt x="78820" y="97490"/>
                    <a:pt x="76286" y="97490"/>
                  </a:cubicBezTo>
                  <a:cubicBezTo>
                    <a:pt x="73790" y="97490"/>
                    <a:pt x="71753" y="99489"/>
                    <a:pt x="71692" y="101970"/>
                  </a:cubicBezTo>
                  <a:lnTo>
                    <a:pt x="4095" y="101970"/>
                  </a:lnTo>
                  <a:cubicBezTo>
                    <a:pt x="4093" y="101971"/>
                    <a:pt x="4059" y="101973"/>
                    <a:pt x="3998" y="101973"/>
                  </a:cubicBezTo>
                  <a:cubicBezTo>
                    <a:pt x="3683" y="101973"/>
                    <a:pt x="2666" y="101911"/>
                    <a:pt x="1820" y="101172"/>
                  </a:cubicBezTo>
                  <a:cubicBezTo>
                    <a:pt x="1045" y="100495"/>
                    <a:pt x="609" y="99437"/>
                    <a:pt x="521" y="98026"/>
                  </a:cubicBezTo>
                  <a:cubicBezTo>
                    <a:pt x="260" y="93748"/>
                    <a:pt x="520" y="60753"/>
                    <a:pt x="521" y="60411"/>
                  </a:cubicBezTo>
                  <a:cubicBezTo>
                    <a:pt x="520" y="60388"/>
                    <a:pt x="399" y="57962"/>
                    <a:pt x="1035" y="56859"/>
                  </a:cubicBezTo>
                  <a:cubicBezTo>
                    <a:pt x="1503" y="56046"/>
                    <a:pt x="1749" y="55737"/>
                    <a:pt x="1845" y="55633"/>
                  </a:cubicBezTo>
                  <a:cubicBezTo>
                    <a:pt x="2574" y="56924"/>
                    <a:pt x="3358" y="57877"/>
                    <a:pt x="3532" y="58084"/>
                  </a:cubicBezTo>
                  <a:lnTo>
                    <a:pt x="3532" y="99450"/>
                  </a:lnTo>
                  <a:lnTo>
                    <a:pt x="72425" y="99450"/>
                  </a:lnTo>
                  <a:lnTo>
                    <a:pt x="72425" y="99189"/>
                  </a:lnTo>
                  <a:lnTo>
                    <a:pt x="28092" y="99189"/>
                  </a:lnTo>
                  <a:lnTo>
                    <a:pt x="28197" y="99039"/>
                  </a:lnTo>
                  <a:lnTo>
                    <a:pt x="3874" y="82204"/>
                  </a:lnTo>
                  <a:lnTo>
                    <a:pt x="3793" y="82320"/>
                  </a:lnTo>
                  <a:lnTo>
                    <a:pt x="3793" y="61966"/>
                  </a:lnTo>
                  <a:cubicBezTo>
                    <a:pt x="6916" y="60356"/>
                    <a:pt x="9009" y="56012"/>
                    <a:pt x="9009" y="51125"/>
                  </a:cubicBezTo>
                  <a:cubicBezTo>
                    <a:pt x="9009" y="46236"/>
                    <a:pt x="6916" y="41894"/>
                    <a:pt x="3793" y="40284"/>
                  </a:cubicBezTo>
                  <a:lnTo>
                    <a:pt x="3793" y="20824"/>
                  </a:lnTo>
                  <a:lnTo>
                    <a:pt x="27552" y="3385"/>
                  </a:lnTo>
                  <a:lnTo>
                    <a:pt x="73115" y="3385"/>
                  </a:lnTo>
                  <a:cubicBezTo>
                    <a:pt x="73953" y="4271"/>
                    <a:pt x="75138" y="4825"/>
                    <a:pt x="76452" y="4825"/>
                  </a:cubicBezTo>
                  <a:cubicBezTo>
                    <a:pt x="78984" y="4825"/>
                    <a:pt x="81045" y="2764"/>
                    <a:pt x="81045" y="231"/>
                  </a:cubicBezTo>
                  <a:cubicBezTo>
                    <a:pt x="81045" y="178"/>
                    <a:pt x="81043" y="125"/>
                    <a:pt x="81038" y="71"/>
                  </a:cubicBezTo>
                  <a:lnTo>
                    <a:pt x="81034" y="0"/>
                  </a:lnTo>
                  <a:lnTo>
                    <a:pt x="80775" y="13"/>
                  </a:lnTo>
                  <a:lnTo>
                    <a:pt x="80779" y="90"/>
                  </a:lnTo>
                  <a:cubicBezTo>
                    <a:pt x="80782" y="137"/>
                    <a:pt x="80787" y="183"/>
                    <a:pt x="80787" y="231"/>
                  </a:cubicBezTo>
                  <a:cubicBezTo>
                    <a:pt x="80787" y="2621"/>
                    <a:pt x="78842" y="4565"/>
                    <a:pt x="76452" y="4565"/>
                  </a:cubicBezTo>
                  <a:cubicBezTo>
                    <a:pt x="74062" y="4565"/>
                    <a:pt x="72117" y="2621"/>
                    <a:pt x="72117" y="231"/>
                  </a:cubicBezTo>
                  <a:cubicBezTo>
                    <a:pt x="72117" y="183"/>
                    <a:pt x="72120" y="137"/>
                    <a:pt x="72124" y="90"/>
                  </a:cubicBezTo>
                  <a:lnTo>
                    <a:pt x="72129" y="13"/>
                  </a:lnTo>
                  <a:lnTo>
                    <a:pt x="71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3318768" y="4335482"/>
              <a:ext cx="83150" cy="83145"/>
            </a:xfrm>
            <a:custGeom>
              <a:avLst/>
              <a:gdLst/>
              <a:ahLst/>
              <a:cxnLst/>
              <a:rect l="l" t="t" r="r" b="b"/>
              <a:pathLst>
                <a:path w="2056" h="2056" extrusionOk="0">
                  <a:moveTo>
                    <a:pt x="1028" y="0"/>
                  </a:moveTo>
                  <a:cubicBezTo>
                    <a:pt x="460" y="0"/>
                    <a:pt x="1" y="462"/>
                    <a:pt x="1" y="1029"/>
                  </a:cubicBezTo>
                  <a:cubicBezTo>
                    <a:pt x="1" y="1596"/>
                    <a:pt x="460" y="2056"/>
                    <a:pt x="1028" y="2056"/>
                  </a:cubicBezTo>
                  <a:cubicBezTo>
                    <a:pt x="1596" y="2056"/>
                    <a:pt x="2056" y="1596"/>
                    <a:pt x="2056" y="1029"/>
                  </a:cubicBezTo>
                  <a:cubicBezTo>
                    <a:pt x="2056" y="462"/>
                    <a:pt x="1596" y="0"/>
                    <a:pt x="1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3325482" y="276114"/>
              <a:ext cx="83150" cy="83145"/>
            </a:xfrm>
            <a:custGeom>
              <a:avLst/>
              <a:gdLst/>
              <a:ahLst/>
              <a:cxnLst/>
              <a:rect l="l" t="t" r="r" b="b"/>
              <a:pathLst>
                <a:path w="2056" h="2056" extrusionOk="0">
                  <a:moveTo>
                    <a:pt x="1029" y="0"/>
                  </a:moveTo>
                  <a:cubicBezTo>
                    <a:pt x="460" y="0"/>
                    <a:pt x="0" y="461"/>
                    <a:pt x="0" y="1028"/>
                  </a:cubicBezTo>
                  <a:cubicBezTo>
                    <a:pt x="0" y="1596"/>
                    <a:pt x="460" y="2055"/>
                    <a:pt x="1029" y="2055"/>
                  </a:cubicBezTo>
                  <a:cubicBezTo>
                    <a:pt x="1596" y="2055"/>
                    <a:pt x="2056" y="1596"/>
                    <a:pt x="2056" y="1028"/>
                  </a:cubicBezTo>
                  <a:cubicBezTo>
                    <a:pt x="2056" y="461"/>
                    <a:pt x="1596" y="0"/>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352068" y="2283475"/>
              <a:ext cx="143166" cy="138143"/>
            </a:xfrm>
            <a:custGeom>
              <a:avLst/>
              <a:gdLst/>
              <a:ahLst/>
              <a:cxnLst/>
              <a:rect l="l" t="t" r="r" b="b"/>
              <a:pathLst>
                <a:path w="3540" h="3416" extrusionOk="0">
                  <a:moveTo>
                    <a:pt x="1772" y="0"/>
                  </a:moveTo>
                  <a:cubicBezTo>
                    <a:pt x="1731" y="0"/>
                    <a:pt x="1690" y="2"/>
                    <a:pt x="1649" y="5"/>
                  </a:cubicBezTo>
                  <a:cubicBezTo>
                    <a:pt x="708" y="72"/>
                    <a:pt x="1" y="889"/>
                    <a:pt x="68" y="1829"/>
                  </a:cubicBezTo>
                  <a:cubicBezTo>
                    <a:pt x="132" y="2729"/>
                    <a:pt x="881" y="3416"/>
                    <a:pt x="1769" y="3416"/>
                  </a:cubicBezTo>
                  <a:cubicBezTo>
                    <a:pt x="1810" y="3416"/>
                    <a:pt x="1851" y="3414"/>
                    <a:pt x="1892" y="3411"/>
                  </a:cubicBezTo>
                  <a:cubicBezTo>
                    <a:pt x="2831" y="3344"/>
                    <a:pt x="3540" y="2527"/>
                    <a:pt x="3473" y="1587"/>
                  </a:cubicBezTo>
                  <a:cubicBezTo>
                    <a:pt x="3409" y="687"/>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453"/>
        <p:cNvGrpSpPr/>
        <p:nvPr/>
      </p:nvGrpSpPr>
      <p:grpSpPr>
        <a:xfrm>
          <a:off x="0" y="0"/>
          <a:ext cx="0" cy="0"/>
          <a:chOff x="0" y="0"/>
          <a:chExt cx="0" cy="0"/>
        </a:xfrm>
      </p:grpSpPr>
      <p:pic>
        <p:nvPicPr>
          <p:cNvPr id="4454" name="Google Shape;4454;p29"/>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4455" name="Google Shape;4455;p29"/>
          <p:cNvGrpSpPr/>
          <p:nvPr/>
        </p:nvGrpSpPr>
        <p:grpSpPr>
          <a:xfrm>
            <a:off x="92092" y="144040"/>
            <a:ext cx="8964312" cy="4855410"/>
            <a:chOff x="92092" y="144040"/>
            <a:chExt cx="8964312" cy="4855410"/>
          </a:xfrm>
        </p:grpSpPr>
        <p:cxnSp>
          <p:nvCxnSpPr>
            <p:cNvPr id="4456" name="Google Shape;4456;p29"/>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4457" name="Google Shape;4457;p29"/>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4458" name="Google Shape;4458;p29"/>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4459" name="Google Shape;4459;p29"/>
            <p:cNvGrpSpPr/>
            <p:nvPr/>
          </p:nvGrpSpPr>
          <p:grpSpPr>
            <a:xfrm>
              <a:off x="92092" y="144040"/>
              <a:ext cx="3841512" cy="4855410"/>
              <a:chOff x="736225" y="1405825"/>
              <a:chExt cx="2025900" cy="2560600"/>
            </a:xfrm>
          </p:grpSpPr>
          <p:sp>
            <p:nvSpPr>
              <p:cNvPr id="4460" name="Google Shape;4460;p29"/>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9"/>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9"/>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9"/>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9"/>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9"/>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9"/>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9"/>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9"/>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9"/>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9"/>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9"/>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9"/>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9"/>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9"/>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9"/>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9"/>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9"/>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9"/>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9"/>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9"/>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9"/>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9"/>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9"/>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9"/>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9"/>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9"/>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9"/>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9"/>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9"/>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9"/>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9"/>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9"/>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9"/>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9"/>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9"/>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9"/>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9"/>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9"/>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9"/>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9"/>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9"/>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9"/>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9"/>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9"/>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9"/>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9"/>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9"/>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9"/>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9"/>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9"/>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9"/>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9"/>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9"/>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9"/>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9"/>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9"/>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9"/>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9"/>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9"/>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9"/>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9"/>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9"/>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9"/>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9"/>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9"/>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9"/>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9"/>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9"/>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9"/>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9"/>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9"/>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9"/>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9"/>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9"/>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9"/>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9"/>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9"/>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9"/>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9"/>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9"/>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9"/>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29"/>
            <p:cNvGrpSpPr/>
            <p:nvPr/>
          </p:nvGrpSpPr>
          <p:grpSpPr>
            <a:xfrm flipH="1">
              <a:off x="5214892" y="144040"/>
              <a:ext cx="3841512" cy="4855410"/>
              <a:chOff x="736225" y="1405825"/>
              <a:chExt cx="2025900" cy="2560600"/>
            </a:xfrm>
          </p:grpSpPr>
          <p:sp>
            <p:nvSpPr>
              <p:cNvPr id="4543" name="Google Shape;4543;p29"/>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9"/>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9"/>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9"/>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9"/>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9"/>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9"/>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9"/>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9"/>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9"/>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9"/>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9"/>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9"/>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9"/>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9"/>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9"/>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9"/>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9"/>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9"/>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9"/>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9"/>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9"/>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9"/>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9"/>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9"/>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9"/>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9"/>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9"/>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9"/>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9"/>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9"/>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9"/>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9"/>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9"/>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9"/>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9"/>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9"/>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9"/>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9"/>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9"/>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9"/>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9"/>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9"/>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9"/>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9"/>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9"/>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9"/>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9"/>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9"/>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9"/>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9"/>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9"/>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9"/>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9"/>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9"/>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9"/>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9"/>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9"/>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9"/>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9"/>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9"/>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9"/>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9"/>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9"/>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9"/>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9"/>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9"/>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9"/>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9"/>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9"/>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9"/>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9"/>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9"/>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9"/>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9"/>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9"/>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9"/>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9"/>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9"/>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9"/>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9"/>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9"/>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25" name="Google Shape;4625;p29"/>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4626" name="Google Shape;4626;p29"/>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4627" name="Google Shape;4627;p29"/>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4628" name="Google Shape;4628;p29"/>
          <p:cNvSpPr txBox="1">
            <a:spLocks noGrp="1"/>
          </p:cNvSpPr>
          <p:nvPr>
            <p:ph type="title" hasCustomPrompt="1"/>
          </p:nvPr>
        </p:nvSpPr>
        <p:spPr>
          <a:xfrm>
            <a:off x="1325650" y="2649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29" name="Google Shape;4629;p29"/>
          <p:cNvSpPr txBox="1">
            <a:spLocks noGrp="1"/>
          </p:cNvSpPr>
          <p:nvPr>
            <p:ph type="subTitle" idx="1"/>
          </p:nvPr>
        </p:nvSpPr>
        <p:spPr>
          <a:xfrm>
            <a:off x="938500" y="3574050"/>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630" name="Google Shape;4630;p29"/>
          <p:cNvSpPr txBox="1">
            <a:spLocks noGrp="1"/>
          </p:cNvSpPr>
          <p:nvPr>
            <p:ph type="subTitle" idx="2"/>
          </p:nvPr>
        </p:nvSpPr>
        <p:spPr>
          <a:xfrm>
            <a:off x="938500" y="3132150"/>
            <a:ext cx="2173200" cy="51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31" name="Google Shape;4631;p29"/>
          <p:cNvSpPr txBox="1">
            <a:spLocks noGrp="1"/>
          </p:cNvSpPr>
          <p:nvPr>
            <p:ph type="title" idx="3" hasCustomPrompt="1"/>
          </p:nvPr>
        </p:nvSpPr>
        <p:spPr>
          <a:xfrm>
            <a:off x="3873150" y="2649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32" name="Google Shape;4632;p29"/>
          <p:cNvSpPr txBox="1">
            <a:spLocks noGrp="1"/>
          </p:cNvSpPr>
          <p:nvPr>
            <p:ph type="subTitle" idx="4"/>
          </p:nvPr>
        </p:nvSpPr>
        <p:spPr>
          <a:xfrm>
            <a:off x="3485400" y="3574050"/>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633" name="Google Shape;4633;p29"/>
          <p:cNvSpPr txBox="1">
            <a:spLocks noGrp="1"/>
          </p:cNvSpPr>
          <p:nvPr>
            <p:ph type="subTitle" idx="5"/>
          </p:nvPr>
        </p:nvSpPr>
        <p:spPr>
          <a:xfrm>
            <a:off x="3485400" y="3132150"/>
            <a:ext cx="2173200" cy="51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34" name="Google Shape;4634;p29"/>
          <p:cNvSpPr txBox="1">
            <a:spLocks noGrp="1"/>
          </p:cNvSpPr>
          <p:nvPr>
            <p:ph type="title" idx="6" hasCustomPrompt="1"/>
          </p:nvPr>
        </p:nvSpPr>
        <p:spPr>
          <a:xfrm>
            <a:off x="6420050" y="2649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35" name="Google Shape;4635;p29"/>
          <p:cNvSpPr txBox="1">
            <a:spLocks noGrp="1"/>
          </p:cNvSpPr>
          <p:nvPr>
            <p:ph type="subTitle" idx="7"/>
          </p:nvPr>
        </p:nvSpPr>
        <p:spPr>
          <a:xfrm>
            <a:off x="6032300" y="3574050"/>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636" name="Google Shape;4636;p29"/>
          <p:cNvSpPr txBox="1">
            <a:spLocks noGrp="1"/>
          </p:cNvSpPr>
          <p:nvPr>
            <p:ph type="subTitle" idx="8"/>
          </p:nvPr>
        </p:nvSpPr>
        <p:spPr>
          <a:xfrm>
            <a:off x="6032300" y="3132150"/>
            <a:ext cx="2173200" cy="51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37" name="Google Shape;4637;p29"/>
          <p:cNvSpPr txBox="1">
            <a:spLocks noGrp="1"/>
          </p:cNvSpPr>
          <p:nvPr>
            <p:ph type="title" idx="9"/>
          </p:nvPr>
        </p:nvSpPr>
        <p:spPr>
          <a:xfrm>
            <a:off x="71995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62"/>
        <p:cNvGrpSpPr/>
        <p:nvPr/>
      </p:nvGrpSpPr>
      <p:grpSpPr>
        <a:xfrm>
          <a:off x="0" y="0"/>
          <a:ext cx="0" cy="0"/>
          <a:chOff x="0" y="0"/>
          <a:chExt cx="0" cy="0"/>
        </a:xfrm>
      </p:grpSpPr>
      <p:pic>
        <p:nvPicPr>
          <p:cNvPr id="5163" name="Google Shape;5163;p33"/>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5164" name="Google Shape;5164;p33"/>
          <p:cNvGrpSpPr/>
          <p:nvPr/>
        </p:nvGrpSpPr>
        <p:grpSpPr>
          <a:xfrm>
            <a:off x="358217" y="316379"/>
            <a:ext cx="8427563" cy="4510753"/>
            <a:chOff x="358217" y="316379"/>
            <a:chExt cx="8427563" cy="4510753"/>
          </a:xfrm>
        </p:grpSpPr>
        <p:grpSp>
          <p:nvGrpSpPr>
            <p:cNvPr id="5165" name="Google Shape;5165;p33"/>
            <p:cNvGrpSpPr/>
            <p:nvPr/>
          </p:nvGrpSpPr>
          <p:grpSpPr>
            <a:xfrm>
              <a:off x="5216955" y="316379"/>
              <a:ext cx="3568825" cy="4510753"/>
              <a:chOff x="4488225" y="1405825"/>
              <a:chExt cx="2025900" cy="2560600"/>
            </a:xfrm>
          </p:grpSpPr>
          <p:sp>
            <p:nvSpPr>
              <p:cNvPr id="5166" name="Google Shape;5166;p33"/>
              <p:cNvSpPr/>
              <p:nvPr/>
            </p:nvSpPr>
            <p:spPr>
              <a:xfrm>
                <a:off x="4757925" y="1445625"/>
                <a:ext cx="15725" cy="15800"/>
              </a:xfrm>
              <a:custGeom>
                <a:avLst/>
                <a:gdLst/>
                <a:ahLst/>
                <a:cxnLst/>
                <a:rect l="l" t="t" r="r" b="b"/>
                <a:pathLst>
                  <a:path w="629" h="632" extrusionOk="0">
                    <a:moveTo>
                      <a:pt x="313" y="1"/>
                    </a:moveTo>
                    <a:cubicBezTo>
                      <a:pt x="140" y="1"/>
                      <a:pt x="0" y="140"/>
                      <a:pt x="0" y="316"/>
                    </a:cubicBezTo>
                    <a:cubicBezTo>
                      <a:pt x="0"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3"/>
              <p:cNvSpPr/>
              <p:nvPr/>
            </p:nvSpPr>
            <p:spPr>
              <a:xfrm>
                <a:off x="4831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3"/>
              <p:cNvSpPr/>
              <p:nvPr/>
            </p:nvSpPr>
            <p:spPr>
              <a:xfrm>
                <a:off x="4904600" y="1445625"/>
                <a:ext cx="15725" cy="15800"/>
              </a:xfrm>
              <a:custGeom>
                <a:avLst/>
                <a:gdLst/>
                <a:ahLst/>
                <a:cxnLst/>
                <a:rect l="l" t="t" r="r" b="b"/>
                <a:pathLst>
                  <a:path w="629" h="632" extrusionOk="0">
                    <a:moveTo>
                      <a:pt x="316" y="1"/>
                    </a:moveTo>
                    <a:cubicBezTo>
                      <a:pt x="140" y="1"/>
                      <a:pt x="0" y="140"/>
                      <a:pt x="0" y="316"/>
                    </a:cubicBezTo>
                    <a:cubicBezTo>
                      <a:pt x="0" y="489"/>
                      <a:pt x="140" y="631"/>
                      <a:pt x="316" y="631"/>
                    </a:cubicBezTo>
                    <a:cubicBezTo>
                      <a:pt x="489" y="631"/>
                      <a:pt x="628" y="489"/>
                      <a:pt x="628" y="316"/>
                    </a:cubicBezTo>
                    <a:cubicBezTo>
                      <a:pt x="628"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3"/>
              <p:cNvSpPr/>
              <p:nvPr/>
            </p:nvSpPr>
            <p:spPr>
              <a:xfrm>
                <a:off x="49779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3"/>
              <p:cNvSpPr/>
              <p:nvPr/>
            </p:nvSpPr>
            <p:spPr>
              <a:xfrm>
                <a:off x="5051275" y="1445625"/>
                <a:ext cx="15725" cy="15800"/>
              </a:xfrm>
              <a:custGeom>
                <a:avLst/>
                <a:gdLst/>
                <a:ahLst/>
                <a:cxnLst/>
                <a:rect l="l" t="t" r="r" b="b"/>
                <a:pathLst>
                  <a:path w="629" h="632" extrusionOk="0">
                    <a:moveTo>
                      <a:pt x="313" y="1"/>
                    </a:moveTo>
                    <a:cubicBezTo>
                      <a:pt x="140" y="1"/>
                      <a:pt x="0" y="140"/>
                      <a:pt x="0" y="316"/>
                    </a:cubicBezTo>
                    <a:cubicBezTo>
                      <a:pt x="0"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3"/>
              <p:cNvSpPr/>
              <p:nvPr/>
            </p:nvSpPr>
            <p:spPr>
              <a:xfrm>
                <a:off x="51245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3"/>
              <p:cNvSpPr/>
              <p:nvPr/>
            </p:nvSpPr>
            <p:spPr>
              <a:xfrm>
                <a:off x="5197950" y="1445625"/>
                <a:ext cx="15700" cy="15800"/>
              </a:xfrm>
              <a:custGeom>
                <a:avLst/>
                <a:gdLst/>
                <a:ahLst/>
                <a:cxnLst/>
                <a:rect l="l" t="t" r="r" b="b"/>
                <a:pathLst>
                  <a:path w="628" h="632" extrusionOk="0">
                    <a:moveTo>
                      <a:pt x="316" y="1"/>
                    </a:moveTo>
                    <a:cubicBezTo>
                      <a:pt x="140" y="1"/>
                      <a:pt x="0" y="140"/>
                      <a:pt x="0" y="316"/>
                    </a:cubicBezTo>
                    <a:cubicBezTo>
                      <a:pt x="0" y="489"/>
                      <a:pt x="140" y="631"/>
                      <a:pt x="316" y="631"/>
                    </a:cubicBezTo>
                    <a:cubicBezTo>
                      <a:pt x="488" y="631"/>
                      <a:pt x="628" y="489"/>
                      <a:pt x="628" y="316"/>
                    </a:cubicBezTo>
                    <a:cubicBezTo>
                      <a:pt x="628" y="140"/>
                      <a:pt x="48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3"/>
              <p:cNvSpPr/>
              <p:nvPr/>
            </p:nvSpPr>
            <p:spPr>
              <a:xfrm>
                <a:off x="52712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3"/>
              <p:cNvSpPr/>
              <p:nvPr/>
            </p:nvSpPr>
            <p:spPr>
              <a:xfrm>
                <a:off x="5344625" y="1445625"/>
                <a:ext cx="15700" cy="15800"/>
              </a:xfrm>
              <a:custGeom>
                <a:avLst/>
                <a:gdLst/>
                <a:ahLst/>
                <a:cxnLst/>
                <a:rect l="l" t="t" r="r" b="b"/>
                <a:pathLst>
                  <a:path w="628" h="632" extrusionOk="0">
                    <a:moveTo>
                      <a:pt x="313" y="1"/>
                    </a:moveTo>
                    <a:cubicBezTo>
                      <a:pt x="140" y="1"/>
                      <a:pt x="0" y="140"/>
                      <a:pt x="0" y="316"/>
                    </a:cubicBezTo>
                    <a:cubicBezTo>
                      <a:pt x="0" y="489"/>
                      <a:pt x="140" y="631"/>
                      <a:pt x="313" y="631"/>
                    </a:cubicBezTo>
                    <a:cubicBezTo>
                      <a:pt x="488" y="631"/>
                      <a:pt x="628" y="489"/>
                      <a:pt x="628" y="316"/>
                    </a:cubicBezTo>
                    <a:cubicBezTo>
                      <a:pt x="628" y="140"/>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3"/>
              <p:cNvSpPr/>
              <p:nvPr/>
            </p:nvSpPr>
            <p:spPr>
              <a:xfrm>
                <a:off x="54179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8" y="631"/>
                      <a:pt x="631" y="489"/>
                      <a:pt x="631" y="316"/>
                    </a:cubicBezTo>
                    <a:cubicBezTo>
                      <a:pt x="631" y="140"/>
                      <a:pt x="48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3"/>
              <p:cNvSpPr/>
              <p:nvPr/>
            </p:nvSpPr>
            <p:spPr>
              <a:xfrm>
                <a:off x="54912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3"/>
              <p:cNvSpPr/>
              <p:nvPr/>
            </p:nvSpPr>
            <p:spPr>
              <a:xfrm>
                <a:off x="556460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3"/>
              <p:cNvSpPr/>
              <p:nvPr/>
            </p:nvSpPr>
            <p:spPr>
              <a:xfrm>
                <a:off x="5637975" y="1445625"/>
                <a:ext cx="15700" cy="15800"/>
              </a:xfrm>
              <a:custGeom>
                <a:avLst/>
                <a:gdLst/>
                <a:ahLst/>
                <a:cxnLst/>
                <a:rect l="l" t="t" r="r" b="b"/>
                <a:pathLst>
                  <a:path w="628" h="632" extrusionOk="0">
                    <a:moveTo>
                      <a:pt x="313" y="1"/>
                    </a:moveTo>
                    <a:cubicBezTo>
                      <a:pt x="140" y="1"/>
                      <a:pt x="0" y="140"/>
                      <a:pt x="0" y="316"/>
                    </a:cubicBezTo>
                    <a:cubicBezTo>
                      <a:pt x="0" y="489"/>
                      <a:pt x="140" y="631"/>
                      <a:pt x="313" y="631"/>
                    </a:cubicBezTo>
                    <a:cubicBezTo>
                      <a:pt x="488" y="631"/>
                      <a:pt x="628" y="489"/>
                      <a:pt x="628" y="316"/>
                    </a:cubicBezTo>
                    <a:cubicBezTo>
                      <a:pt x="628" y="140"/>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3"/>
              <p:cNvSpPr/>
              <p:nvPr/>
            </p:nvSpPr>
            <p:spPr>
              <a:xfrm>
                <a:off x="571127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3"/>
              <p:cNvSpPr/>
              <p:nvPr/>
            </p:nvSpPr>
            <p:spPr>
              <a:xfrm>
                <a:off x="578457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91" y="631"/>
                      <a:pt x="631" y="489"/>
                      <a:pt x="631" y="316"/>
                    </a:cubicBezTo>
                    <a:cubicBezTo>
                      <a:pt x="631" y="140"/>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3"/>
              <p:cNvSpPr/>
              <p:nvPr/>
            </p:nvSpPr>
            <p:spPr>
              <a:xfrm>
                <a:off x="58579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3"/>
              <p:cNvSpPr/>
              <p:nvPr/>
            </p:nvSpPr>
            <p:spPr>
              <a:xfrm>
                <a:off x="5931300" y="144562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3"/>
              <p:cNvSpPr/>
              <p:nvPr/>
            </p:nvSpPr>
            <p:spPr>
              <a:xfrm>
                <a:off x="6004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3"/>
              <p:cNvSpPr/>
              <p:nvPr/>
            </p:nvSpPr>
            <p:spPr>
              <a:xfrm>
                <a:off x="607792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91" y="631"/>
                      <a:pt x="631" y="489"/>
                      <a:pt x="631" y="316"/>
                    </a:cubicBezTo>
                    <a:cubicBezTo>
                      <a:pt x="631" y="140"/>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3"/>
              <p:cNvSpPr/>
              <p:nvPr/>
            </p:nvSpPr>
            <p:spPr>
              <a:xfrm>
                <a:off x="61512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3"/>
              <p:cNvSpPr/>
              <p:nvPr/>
            </p:nvSpPr>
            <p:spPr>
              <a:xfrm>
                <a:off x="6224650" y="144562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3"/>
              <p:cNvSpPr/>
              <p:nvPr/>
            </p:nvSpPr>
            <p:spPr>
              <a:xfrm>
                <a:off x="62979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3"/>
              <p:cNvSpPr/>
              <p:nvPr/>
            </p:nvSpPr>
            <p:spPr>
              <a:xfrm>
                <a:off x="6371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3"/>
              <p:cNvSpPr/>
              <p:nvPr/>
            </p:nvSpPr>
            <p:spPr>
              <a:xfrm>
                <a:off x="64446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3"/>
              <p:cNvSpPr/>
              <p:nvPr/>
            </p:nvSpPr>
            <p:spPr>
              <a:xfrm>
                <a:off x="6448950" y="1506950"/>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92" y="631"/>
                      <a:pt x="631" y="488"/>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3"/>
              <p:cNvSpPr/>
              <p:nvPr/>
            </p:nvSpPr>
            <p:spPr>
              <a:xfrm>
                <a:off x="6448950" y="1579350"/>
                <a:ext cx="15800" cy="15700"/>
              </a:xfrm>
              <a:custGeom>
                <a:avLst/>
                <a:gdLst/>
                <a:ahLst/>
                <a:cxnLst/>
                <a:rect l="l" t="t" r="r" b="b"/>
                <a:pathLst>
                  <a:path w="632" h="628" extrusionOk="0">
                    <a:moveTo>
                      <a:pt x="316" y="0"/>
                    </a:moveTo>
                    <a:cubicBezTo>
                      <a:pt x="143" y="0"/>
                      <a:pt x="1" y="139"/>
                      <a:pt x="1" y="315"/>
                    </a:cubicBezTo>
                    <a:cubicBezTo>
                      <a:pt x="1" y="488"/>
                      <a:pt x="143" y="628"/>
                      <a:pt x="316" y="628"/>
                    </a:cubicBezTo>
                    <a:cubicBezTo>
                      <a:pt x="492" y="628"/>
                      <a:pt x="631" y="488"/>
                      <a:pt x="631" y="315"/>
                    </a:cubicBezTo>
                    <a:cubicBezTo>
                      <a:pt x="631" y="139"/>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3"/>
              <p:cNvSpPr/>
              <p:nvPr/>
            </p:nvSpPr>
            <p:spPr>
              <a:xfrm>
                <a:off x="6448950" y="1651675"/>
                <a:ext cx="15800" cy="15775"/>
              </a:xfrm>
              <a:custGeom>
                <a:avLst/>
                <a:gdLst/>
                <a:ahLst/>
                <a:cxnLst/>
                <a:rect l="l" t="t" r="r" b="b"/>
                <a:pathLst>
                  <a:path w="632" h="631" extrusionOk="0">
                    <a:moveTo>
                      <a:pt x="316" y="0"/>
                    </a:moveTo>
                    <a:cubicBezTo>
                      <a:pt x="143" y="0"/>
                      <a:pt x="1" y="142"/>
                      <a:pt x="1" y="315"/>
                    </a:cubicBezTo>
                    <a:cubicBezTo>
                      <a:pt x="1" y="491"/>
                      <a:pt x="143" y="630"/>
                      <a:pt x="316" y="630"/>
                    </a:cubicBezTo>
                    <a:cubicBezTo>
                      <a:pt x="492" y="630"/>
                      <a:pt x="631" y="491"/>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3"/>
              <p:cNvSpPr/>
              <p:nvPr/>
            </p:nvSpPr>
            <p:spPr>
              <a:xfrm>
                <a:off x="6448950" y="172405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3"/>
              <p:cNvSpPr/>
              <p:nvPr/>
            </p:nvSpPr>
            <p:spPr>
              <a:xfrm>
                <a:off x="6448950" y="1796450"/>
                <a:ext cx="15800" cy="15725"/>
              </a:xfrm>
              <a:custGeom>
                <a:avLst/>
                <a:gdLst/>
                <a:ahLst/>
                <a:cxnLst/>
                <a:rect l="l" t="t" r="r" b="b"/>
                <a:pathLst>
                  <a:path w="632" h="629" extrusionOk="0">
                    <a:moveTo>
                      <a:pt x="316" y="1"/>
                    </a:moveTo>
                    <a:cubicBezTo>
                      <a:pt x="143" y="1"/>
                      <a:pt x="1" y="140"/>
                      <a:pt x="1" y="316"/>
                    </a:cubicBezTo>
                    <a:cubicBezTo>
                      <a:pt x="1" y="489"/>
                      <a:pt x="143" y="628"/>
                      <a:pt x="316" y="628"/>
                    </a:cubicBezTo>
                    <a:cubicBezTo>
                      <a:pt x="492" y="628"/>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3"/>
              <p:cNvSpPr/>
              <p:nvPr/>
            </p:nvSpPr>
            <p:spPr>
              <a:xfrm>
                <a:off x="6448950" y="1868775"/>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92" y="631"/>
                      <a:pt x="631" y="492"/>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3"/>
              <p:cNvSpPr/>
              <p:nvPr/>
            </p:nvSpPr>
            <p:spPr>
              <a:xfrm>
                <a:off x="6448950" y="1941175"/>
                <a:ext cx="15800" cy="15775"/>
              </a:xfrm>
              <a:custGeom>
                <a:avLst/>
                <a:gdLst/>
                <a:ahLst/>
                <a:cxnLst/>
                <a:rect l="l" t="t" r="r" b="b"/>
                <a:pathLst>
                  <a:path w="632" h="631" extrusionOk="0">
                    <a:moveTo>
                      <a:pt x="316" y="0"/>
                    </a:moveTo>
                    <a:cubicBezTo>
                      <a:pt x="143" y="0"/>
                      <a:pt x="1" y="140"/>
                      <a:pt x="1" y="316"/>
                    </a:cubicBezTo>
                    <a:cubicBezTo>
                      <a:pt x="1" y="489"/>
                      <a:pt x="143" y="631"/>
                      <a:pt x="316" y="631"/>
                    </a:cubicBezTo>
                    <a:cubicBezTo>
                      <a:pt x="492" y="631"/>
                      <a:pt x="631" y="489"/>
                      <a:pt x="631" y="316"/>
                    </a:cubicBezTo>
                    <a:cubicBezTo>
                      <a:pt x="631" y="140"/>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3"/>
              <p:cNvSpPr/>
              <p:nvPr/>
            </p:nvSpPr>
            <p:spPr>
              <a:xfrm>
                <a:off x="6448950" y="2013575"/>
                <a:ext cx="15800" cy="15700"/>
              </a:xfrm>
              <a:custGeom>
                <a:avLst/>
                <a:gdLst/>
                <a:ahLst/>
                <a:cxnLst/>
                <a:rect l="l" t="t" r="r" b="b"/>
                <a:pathLst>
                  <a:path w="632" h="628" extrusionOk="0">
                    <a:moveTo>
                      <a:pt x="316" y="0"/>
                    </a:moveTo>
                    <a:cubicBezTo>
                      <a:pt x="143" y="0"/>
                      <a:pt x="1" y="140"/>
                      <a:pt x="1" y="315"/>
                    </a:cubicBezTo>
                    <a:cubicBezTo>
                      <a:pt x="1" y="488"/>
                      <a:pt x="143" y="628"/>
                      <a:pt x="316" y="628"/>
                    </a:cubicBezTo>
                    <a:cubicBezTo>
                      <a:pt x="492" y="628"/>
                      <a:pt x="631" y="488"/>
                      <a:pt x="631" y="315"/>
                    </a:cubicBezTo>
                    <a:cubicBezTo>
                      <a:pt x="631" y="140"/>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3"/>
              <p:cNvSpPr/>
              <p:nvPr/>
            </p:nvSpPr>
            <p:spPr>
              <a:xfrm>
                <a:off x="6448950" y="2085900"/>
                <a:ext cx="15800" cy="15775"/>
              </a:xfrm>
              <a:custGeom>
                <a:avLst/>
                <a:gdLst/>
                <a:ahLst/>
                <a:cxnLst/>
                <a:rect l="l" t="t" r="r" b="b"/>
                <a:pathLst>
                  <a:path w="632" h="631" extrusionOk="0">
                    <a:moveTo>
                      <a:pt x="316" y="0"/>
                    </a:moveTo>
                    <a:cubicBezTo>
                      <a:pt x="143" y="0"/>
                      <a:pt x="1" y="142"/>
                      <a:pt x="1" y="315"/>
                    </a:cubicBezTo>
                    <a:cubicBezTo>
                      <a:pt x="1" y="491"/>
                      <a:pt x="143" y="631"/>
                      <a:pt x="316" y="631"/>
                    </a:cubicBezTo>
                    <a:cubicBezTo>
                      <a:pt x="492" y="631"/>
                      <a:pt x="631" y="491"/>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3"/>
              <p:cNvSpPr/>
              <p:nvPr/>
            </p:nvSpPr>
            <p:spPr>
              <a:xfrm>
                <a:off x="6448950" y="215827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3"/>
              <p:cNvSpPr/>
              <p:nvPr/>
            </p:nvSpPr>
            <p:spPr>
              <a:xfrm>
                <a:off x="6448950" y="2230675"/>
                <a:ext cx="15800" cy="15725"/>
              </a:xfrm>
              <a:custGeom>
                <a:avLst/>
                <a:gdLst/>
                <a:ahLst/>
                <a:cxnLst/>
                <a:rect l="l" t="t" r="r" b="b"/>
                <a:pathLst>
                  <a:path w="632" h="629" extrusionOk="0">
                    <a:moveTo>
                      <a:pt x="316" y="1"/>
                    </a:moveTo>
                    <a:cubicBezTo>
                      <a:pt x="143" y="1"/>
                      <a:pt x="1" y="140"/>
                      <a:pt x="1" y="313"/>
                    </a:cubicBezTo>
                    <a:cubicBezTo>
                      <a:pt x="1" y="489"/>
                      <a:pt x="143" y="628"/>
                      <a:pt x="316" y="628"/>
                    </a:cubicBezTo>
                    <a:cubicBezTo>
                      <a:pt x="492" y="628"/>
                      <a:pt x="631" y="489"/>
                      <a:pt x="631" y="313"/>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3"/>
              <p:cNvSpPr/>
              <p:nvPr/>
            </p:nvSpPr>
            <p:spPr>
              <a:xfrm>
                <a:off x="6448950" y="230300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3"/>
              <p:cNvSpPr/>
              <p:nvPr/>
            </p:nvSpPr>
            <p:spPr>
              <a:xfrm>
                <a:off x="6448950" y="2375400"/>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3"/>
              <p:cNvSpPr/>
              <p:nvPr/>
            </p:nvSpPr>
            <p:spPr>
              <a:xfrm>
                <a:off x="6448950" y="2447725"/>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92" y="631"/>
                      <a:pt x="631" y="492"/>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3"/>
              <p:cNvSpPr/>
              <p:nvPr/>
            </p:nvSpPr>
            <p:spPr>
              <a:xfrm>
                <a:off x="6448950" y="252012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92" y="631"/>
                      <a:pt x="631" y="489"/>
                      <a:pt x="631" y="316"/>
                    </a:cubicBezTo>
                    <a:cubicBezTo>
                      <a:pt x="631" y="143"/>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3"/>
              <p:cNvSpPr/>
              <p:nvPr/>
            </p:nvSpPr>
            <p:spPr>
              <a:xfrm>
                <a:off x="476260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3"/>
              <p:cNvSpPr/>
              <p:nvPr/>
            </p:nvSpPr>
            <p:spPr>
              <a:xfrm>
                <a:off x="4835900"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3"/>
              <p:cNvSpPr/>
              <p:nvPr/>
            </p:nvSpPr>
            <p:spPr>
              <a:xfrm>
                <a:off x="49092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3"/>
              <p:cNvSpPr/>
              <p:nvPr/>
            </p:nvSpPr>
            <p:spPr>
              <a:xfrm>
                <a:off x="4982575"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3"/>
              <p:cNvSpPr/>
              <p:nvPr/>
            </p:nvSpPr>
            <p:spPr>
              <a:xfrm>
                <a:off x="50558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3"/>
              <p:cNvSpPr/>
              <p:nvPr/>
            </p:nvSpPr>
            <p:spPr>
              <a:xfrm>
                <a:off x="5129250"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3"/>
              <p:cNvSpPr/>
              <p:nvPr/>
            </p:nvSpPr>
            <p:spPr>
              <a:xfrm>
                <a:off x="52025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3"/>
              <p:cNvSpPr/>
              <p:nvPr/>
            </p:nvSpPr>
            <p:spPr>
              <a:xfrm>
                <a:off x="527592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3"/>
              <p:cNvSpPr/>
              <p:nvPr/>
            </p:nvSpPr>
            <p:spPr>
              <a:xfrm>
                <a:off x="53492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3"/>
              <p:cNvSpPr/>
              <p:nvPr/>
            </p:nvSpPr>
            <p:spPr>
              <a:xfrm>
                <a:off x="5422600"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3"/>
              <p:cNvSpPr/>
              <p:nvPr/>
            </p:nvSpPr>
            <p:spPr>
              <a:xfrm>
                <a:off x="54959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3"/>
              <p:cNvSpPr/>
              <p:nvPr/>
            </p:nvSpPr>
            <p:spPr>
              <a:xfrm>
                <a:off x="55692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3"/>
              <p:cNvSpPr/>
              <p:nvPr/>
            </p:nvSpPr>
            <p:spPr>
              <a:xfrm>
                <a:off x="5642575"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3"/>
              <p:cNvSpPr/>
              <p:nvPr/>
            </p:nvSpPr>
            <p:spPr>
              <a:xfrm>
                <a:off x="5715950"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3"/>
              <p:cNvSpPr/>
              <p:nvPr/>
            </p:nvSpPr>
            <p:spPr>
              <a:xfrm>
                <a:off x="5789250"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3"/>
              <p:cNvSpPr/>
              <p:nvPr/>
            </p:nvSpPr>
            <p:spPr>
              <a:xfrm>
                <a:off x="586260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3"/>
              <p:cNvSpPr/>
              <p:nvPr/>
            </p:nvSpPr>
            <p:spPr>
              <a:xfrm>
                <a:off x="5935925"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3"/>
              <p:cNvSpPr/>
              <p:nvPr/>
            </p:nvSpPr>
            <p:spPr>
              <a:xfrm>
                <a:off x="6009275"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3"/>
              <p:cNvSpPr/>
              <p:nvPr/>
            </p:nvSpPr>
            <p:spPr>
              <a:xfrm>
                <a:off x="60825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3"/>
              <p:cNvSpPr/>
              <p:nvPr/>
            </p:nvSpPr>
            <p:spPr>
              <a:xfrm>
                <a:off x="615595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3"/>
              <p:cNvSpPr/>
              <p:nvPr/>
            </p:nvSpPr>
            <p:spPr>
              <a:xfrm>
                <a:off x="6229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3"/>
              <p:cNvSpPr/>
              <p:nvPr/>
            </p:nvSpPr>
            <p:spPr>
              <a:xfrm>
                <a:off x="6302625"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3"/>
              <p:cNvSpPr/>
              <p:nvPr/>
            </p:nvSpPr>
            <p:spPr>
              <a:xfrm>
                <a:off x="6375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3"/>
              <p:cNvSpPr/>
              <p:nvPr/>
            </p:nvSpPr>
            <p:spPr>
              <a:xfrm>
                <a:off x="644930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3"/>
              <p:cNvSpPr/>
              <p:nvPr/>
            </p:nvSpPr>
            <p:spPr>
              <a:xfrm>
                <a:off x="6453625" y="385467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3"/>
              <p:cNvSpPr/>
              <p:nvPr/>
            </p:nvSpPr>
            <p:spPr>
              <a:xfrm>
                <a:off x="6453625" y="37822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3"/>
              <p:cNvSpPr/>
              <p:nvPr/>
            </p:nvSpPr>
            <p:spPr>
              <a:xfrm>
                <a:off x="6453625" y="3709950"/>
                <a:ext cx="15800" cy="15725"/>
              </a:xfrm>
              <a:custGeom>
                <a:avLst/>
                <a:gdLst/>
                <a:ahLst/>
                <a:cxnLst/>
                <a:rect l="l" t="t" r="r" b="b"/>
                <a:pathLst>
                  <a:path w="632" h="629" extrusionOk="0">
                    <a:moveTo>
                      <a:pt x="316" y="1"/>
                    </a:moveTo>
                    <a:cubicBezTo>
                      <a:pt x="143" y="1"/>
                      <a:pt x="1" y="140"/>
                      <a:pt x="1" y="313"/>
                    </a:cubicBezTo>
                    <a:cubicBezTo>
                      <a:pt x="1" y="489"/>
                      <a:pt x="143" y="629"/>
                      <a:pt x="316" y="629"/>
                    </a:cubicBezTo>
                    <a:cubicBezTo>
                      <a:pt x="489" y="629"/>
                      <a:pt x="631" y="489"/>
                      <a:pt x="631" y="313"/>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3"/>
              <p:cNvSpPr/>
              <p:nvPr/>
            </p:nvSpPr>
            <p:spPr>
              <a:xfrm>
                <a:off x="6453625" y="3637575"/>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89" y="631"/>
                      <a:pt x="631" y="488"/>
                      <a:pt x="631" y="315"/>
                    </a:cubicBezTo>
                    <a:cubicBezTo>
                      <a:pt x="631"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3"/>
              <p:cNvSpPr/>
              <p:nvPr/>
            </p:nvSpPr>
            <p:spPr>
              <a:xfrm>
                <a:off x="6453625" y="356517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89" y="631"/>
                      <a:pt x="631" y="489"/>
                      <a:pt x="631" y="316"/>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3"/>
              <p:cNvSpPr/>
              <p:nvPr/>
            </p:nvSpPr>
            <p:spPr>
              <a:xfrm>
                <a:off x="6453625" y="3492850"/>
                <a:ext cx="15800" cy="15725"/>
              </a:xfrm>
              <a:custGeom>
                <a:avLst/>
                <a:gdLst/>
                <a:ahLst/>
                <a:cxnLst/>
                <a:rect l="l" t="t" r="r" b="b"/>
                <a:pathLst>
                  <a:path w="632" h="629" extrusionOk="0">
                    <a:moveTo>
                      <a:pt x="316" y="0"/>
                    </a:moveTo>
                    <a:cubicBezTo>
                      <a:pt x="143" y="0"/>
                      <a:pt x="1" y="140"/>
                      <a:pt x="1" y="316"/>
                    </a:cubicBezTo>
                    <a:cubicBezTo>
                      <a:pt x="1" y="489"/>
                      <a:pt x="143" y="628"/>
                      <a:pt x="316" y="628"/>
                    </a:cubicBezTo>
                    <a:cubicBezTo>
                      <a:pt x="489" y="628"/>
                      <a:pt x="631" y="489"/>
                      <a:pt x="631" y="316"/>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3"/>
              <p:cNvSpPr/>
              <p:nvPr/>
            </p:nvSpPr>
            <p:spPr>
              <a:xfrm>
                <a:off x="6453625" y="342045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3"/>
              <p:cNvSpPr/>
              <p:nvPr/>
            </p:nvSpPr>
            <p:spPr>
              <a:xfrm>
                <a:off x="6453625" y="3348050"/>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89" y="631"/>
                      <a:pt x="631" y="492"/>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3"/>
              <p:cNvSpPr/>
              <p:nvPr/>
            </p:nvSpPr>
            <p:spPr>
              <a:xfrm>
                <a:off x="6453625" y="32757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3"/>
              <p:cNvSpPr/>
              <p:nvPr/>
            </p:nvSpPr>
            <p:spPr>
              <a:xfrm>
                <a:off x="6453625" y="3203350"/>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89" y="631"/>
                      <a:pt x="631" y="488"/>
                      <a:pt x="631" y="315"/>
                    </a:cubicBezTo>
                    <a:cubicBezTo>
                      <a:pt x="631"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3"/>
              <p:cNvSpPr/>
              <p:nvPr/>
            </p:nvSpPr>
            <p:spPr>
              <a:xfrm>
                <a:off x="6453625" y="3130950"/>
                <a:ext cx="15800" cy="15775"/>
              </a:xfrm>
              <a:custGeom>
                <a:avLst/>
                <a:gdLst/>
                <a:ahLst/>
                <a:cxnLst/>
                <a:rect l="l" t="t" r="r" b="b"/>
                <a:pathLst>
                  <a:path w="632" h="631" extrusionOk="0">
                    <a:moveTo>
                      <a:pt x="316" y="0"/>
                    </a:moveTo>
                    <a:cubicBezTo>
                      <a:pt x="143" y="0"/>
                      <a:pt x="1" y="143"/>
                      <a:pt x="1" y="315"/>
                    </a:cubicBezTo>
                    <a:cubicBezTo>
                      <a:pt x="1" y="491"/>
                      <a:pt x="143" y="631"/>
                      <a:pt x="316" y="631"/>
                    </a:cubicBezTo>
                    <a:cubicBezTo>
                      <a:pt x="489" y="631"/>
                      <a:pt x="631" y="491"/>
                      <a:pt x="631" y="315"/>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3"/>
              <p:cNvSpPr/>
              <p:nvPr/>
            </p:nvSpPr>
            <p:spPr>
              <a:xfrm>
                <a:off x="6453625" y="3058625"/>
                <a:ext cx="15800" cy="15775"/>
              </a:xfrm>
              <a:custGeom>
                <a:avLst/>
                <a:gdLst/>
                <a:ahLst/>
                <a:cxnLst/>
                <a:rect l="l" t="t" r="r" b="b"/>
                <a:pathLst>
                  <a:path w="632" h="631" extrusionOk="0">
                    <a:moveTo>
                      <a:pt x="316" y="0"/>
                    </a:moveTo>
                    <a:cubicBezTo>
                      <a:pt x="143" y="0"/>
                      <a:pt x="1" y="140"/>
                      <a:pt x="1" y="315"/>
                    </a:cubicBezTo>
                    <a:cubicBezTo>
                      <a:pt x="1" y="488"/>
                      <a:pt x="143" y="631"/>
                      <a:pt x="316" y="631"/>
                    </a:cubicBezTo>
                    <a:cubicBezTo>
                      <a:pt x="489" y="631"/>
                      <a:pt x="631" y="488"/>
                      <a:pt x="631" y="315"/>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3"/>
              <p:cNvSpPr/>
              <p:nvPr/>
            </p:nvSpPr>
            <p:spPr>
              <a:xfrm>
                <a:off x="6453625" y="298622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89" y="631"/>
                      <a:pt x="631" y="489"/>
                      <a:pt x="631" y="316"/>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3"/>
              <p:cNvSpPr/>
              <p:nvPr/>
            </p:nvSpPr>
            <p:spPr>
              <a:xfrm>
                <a:off x="6453625" y="2913900"/>
                <a:ext cx="15800" cy="15725"/>
              </a:xfrm>
              <a:custGeom>
                <a:avLst/>
                <a:gdLst/>
                <a:ahLst/>
                <a:cxnLst/>
                <a:rect l="l" t="t" r="r" b="b"/>
                <a:pathLst>
                  <a:path w="632" h="629" extrusionOk="0">
                    <a:moveTo>
                      <a:pt x="316" y="0"/>
                    </a:moveTo>
                    <a:cubicBezTo>
                      <a:pt x="143" y="0"/>
                      <a:pt x="1" y="140"/>
                      <a:pt x="1" y="313"/>
                    </a:cubicBezTo>
                    <a:cubicBezTo>
                      <a:pt x="1" y="489"/>
                      <a:pt x="143" y="628"/>
                      <a:pt x="316" y="628"/>
                    </a:cubicBezTo>
                    <a:cubicBezTo>
                      <a:pt x="489" y="628"/>
                      <a:pt x="631" y="489"/>
                      <a:pt x="631" y="313"/>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3"/>
              <p:cNvSpPr/>
              <p:nvPr/>
            </p:nvSpPr>
            <p:spPr>
              <a:xfrm>
                <a:off x="6453625" y="2841500"/>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3"/>
              <p:cNvSpPr/>
              <p:nvPr/>
            </p:nvSpPr>
            <p:spPr>
              <a:xfrm>
                <a:off x="4488225" y="1407350"/>
                <a:ext cx="2025900" cy="2557550"/>
              </a:xfrm>
              <a:custGeom>
                <a:avLst/>
                <a:gdLst/>
                <a:ahLst/>
                <a:cxnLst/>
                <a:rect l="l" t="t" r="r" b="b"/>
                <a:pathLst>
                  <a:path w="81036" h="102302" extrusionOk="0">
                    <a:moveTo>
                      <a:pt x="77244" y="3384"/>
                    </a:moveTo>
                    <a:lnTo>
                      <a:pt x="77244" y="20500"/>
                    </a:lnTo>
                    <a:lnTo>
                      <a:pt x="53927" y="3384"/>
                    </a:lnTo>
                    <a:close/>
                    <a:moveTo>
                      <a:pt x="77030" y="363"/>
                    </a:moveTo>
                    <a:cubicBezTo>
                      <a:pt x="77356" y="363"/>
                      <a:pt x="78372" y="429"/>
                      <a:pt x="79216" y="1167"/>
                    </a:cubicBezTo>
                    <a:cubicBezTo>
                      <a:pt x="79989" y="1842"/>
                      <a:pt x="80427" y="2896"/>
                      <a:pt x="80514" y="4302"/>
                    </a:cubicBezTo>
                    <a:cubicBezTo>
                      <a:pt x="80776" y="8573"/>
                      <a:pt x="80517" y="41512"/>
                      <a:pt x="80514" y="41844"/>
                    </a:cubicBezTo>
                    <a:cubicBezTo>
                      <a:pt x="80514" y="41878"/>
                      <a:pt x="80636" y="44299"/>
                      <a:pt x="80000" y="45398"/>
                    </a:cubicBezTo>
                    <a:cubicBezTo>
                      <a:pt x="79462" y="46327"/>
                      <a:pt x="79216" y="46595"/>
                      <a:pt x="79152" y="46657"/>
                    </a:cubicBezTo>
                    <a:cubicBezTo>
                      <a:pt x="78441" y="45443"/>
                      <a:pt x="77685" y="44659"/>
                      <a:pt x="77504" y="44478"/>
                    </a:cubicBezTo>
                    <a:lnTo>
                      <a:pt x="77504" y="3125"/>
                    </a:lnTo>
                    <a:lnTo>
                      <a:pt x="8158" y="3125"/>
                    </a:lnTo>
                    <a:cubicBezTo>
                      <a:pt x="8774" y="2366"/>
                      <a:pt x="9156" y="1409"/>
                      <a:pt x="9184" y="366"/>
                    </a:cubicBezTo>
                    <a:lnTo>
                      <a:pt x="76923" y="366"/>
                    </a:lnTo>
                    <a:cubicBezTo>
                      <a:pt x="76927" y="365"/>
                      <a:pt x="76965" y="363"/>
                      <a:pt x="77030" y="363"/>
                    </a:cubicBezTo>
                    <a:close/>
                    <a:moveTo>
                      <a:pt x="77375" y="44718"/>
                    </a:moveTo>
                    <a:cubicBezTo>
                      <a:pt x="77858" y="45214"/>
                      <a:pt x="80112" y="47697"/>
                      <a:pt x="80282" y="51059"/>
                    </a:cubicBezTo>
                    <a:cubicBezTo>
                      <a:pt x="80427" y="53930"/>
                      <a:pt x="77883" y="57199"/>
                      <a:pt x="77367" y="57835"/>
                    </a:cubicBezTo>
                    <a:cubicBezTo>
                      <a:pt x="76831" y="57266"/>
                      <a:pt x="74306" y="54429"/>
                      <a:pt x="74385" y="51536"/>
                    </a:cubicBezTo>
                    <a:lnTo>
                      <a:pt x="74385" y="51031"/>
                    </a:lnTo>
                    <a:cubicBezTo>
                      <a:pt x="74306" y="48116"/>
                      <a:pt x="76859" y="45265"/>
                      <a:pt x="77375" y="44718"/>
                    </a:cubicBezTo>
                    <a:close/>
                    <a:moveTo>
                      <a:pt x="77244" y="40572"/>
                    </a:moveTo>
                    <a:lnTo>
                      <a:pt x="77244" y="44481"/>
                    </a:lnTo>
                    <a:cubicBezTo>
                      <a:pt x="76862" y="44871"/>
                      <a:pt x="74041" y="47859"/>
                      <a:pt x="74125" y="51034"/>
                    </a:cubicBezTo>
                    <a:lnTo>
                      <a:pt x="74125" y="51533"/>
                    </a:lnTo>
                    <a:cubicBezTo>
                      <a:pt x="74041" y="54702"/>
                      <a:pt x="76862" y="57693"/>
                      <a:pt x="77244" y="58084"/>
                    </a:cubicBezTo>
                    <a:lnTo>
                      <a:pt x="77244" y="61666"/>
                    </a:lnTo>
                    <a:cubicBezTo>
                      <a:pt x="74270" y="60048"/>
                      <a:pt x="72287" y="55849"/>
                      <a:pt x="72287" y="51118"/>
                    </a:cubicBezTo>
                    <a:cubicBezTo>
                      <a:pt x="72287" y="46389"/>
                      <a:pt x="74270" y="42187"/>
                      <a:pt x="77244" y="40572"/>
                    </a:cubicBezTo>
                    <a:close/>
                    <a:moveTo>
                      <a:pt x="77244" y="82452"/>
                    </a:moveTo>
                    <a:lnTo>
                      <a:pt x="77244" y="99177"/>
                    </a:lnTo>
                    <a:lnTo>
                      <a:pt x="53079" y="99177"/>
                    </a:lnTo>
                    <a:lnTo>
                      <a:pt x="77244" y="82452"/>
                    </a:lnTo>
                    <a:close/>
                    <a:moveTo>
                      <a:pt x="11" y="0"/>
                    </a:moveTo>
                    <a:lnTo>
                      <a:pt x="9" y="73"/>
                    </a:lnTo>
                    <a:cubicBezTo>
                      <a:pt x="6" y="126"/>
                      <a:pt x="0" y="179"/>
                      <a:pt x="0" y="232"/>
                    </a:cubicBezTo>
                    <a:cubicBezTo>
                      <a:pt x="0" y="2765"/>
                      <a:pt x="2062" y="4824"/>
                      <a:pt x="4595" y="4824"/>
                    </a:cubicBezTo>
                    <a:cubicBezTo>
                      <a:pt x="5909" y="4824"/>
                      <a:pt x="7095" y="4272"/>
                      <a:pt x="7932" y="3384"/>
                    </a:cubicBezTo>
                    <a:lnTo>
                      <a:pt x="53489" y="3384"/>
                    </a:lnTo>
                    <a:lnTo>
                      <a:pt x="77244" y="20823"/>
                    </a:lnTo>
                    <a:lnTo>
                      <a:pt x="77244" y="40279"/>
                    </a:lnTo>
                    <a:cubicBezTo>
                      <a:pt x="74122" y="41889"/>
                      <a:pt x="72030" y="46233"/>
                      <a:pt x="72030" y="51118"/>
                    </a:cubicBezTo>
                    <a:cubicBezTo>
                      <a:pt x="72030" y="56005"/>
                      <a:pt x="74122" y="60346"/>
                      <a:pt x="77244" y="61959"/>
                    </a:cubicBezTo>
                    <a:lnTo>
                      <a:pt x="77244" y="82135"/>
                    </a:lnTo>
                    <a:lnTo>
                      <a:pt x="52621" y="99177"/>
                    </a:lnTo>
                    <a:lnTo>
                      <a:pt x="8618" y="99177"/>
                    </a:lnTo>
                    <a:lnTo>
                      <a:pt x="8618" y="99437"/>
                    </a:lnTo>
                    <a:lnTo>
                      <a:pt x="77504" y="99437"/>
                    </a:lnTo>
                    <a:lnTo>
                      <a:pt x="77504" y="58075"/>
                    </a:lnTo>
                    <a:cubicBezTo>
                      <a:pt x="77677" y="57869"/>
                      <a:pt x="78463" y="56917"/>
                      <a:pt x="79191" y="55626"/>
                    </a:cubicBezTo>
                    <a:cubicBezTo>
                      <a:pt x="79286" y="55732"/>
                      <a:pt x="79532" y="56039"/>
                      <a:pt x="80000" y="56851"/>
                    </a:cubicBezTo>
                    <a:cubicBezTo>
                      <a:pt x="80636" y="57952"/>
                      <a:pt x="80517" y="60380"/>
                      <a:pt x="80514" y="60405"/>
                    </a:cubicBezTo>
                    <a:cubicBezTo>
                      <a:pt x="80517" y="60745"/>
                      <a:pt x="80776" y="93734"/>
                      <a:pt x="80514" y="98014"/>
                    </a:cubicBezTo>
                    <a:cubicBezTo>
                      <a:pt x="80427" y="99423"/>
                      <a:pt x="79992" y="100483"/>
                      <a:pt x="79216" y="101158"/>
                    </a:cubicBezTo>
                    <a:cubicBezTo>
                      <a:pt x="78363" y="101903"/>
                      <a:pt x="77337" y="101960"/>
                      <a:pt x="77030" y="101960"/>
                    </a:cubicBezTo>
                    <a:cubicBezTo>
                      <a:pt x="76974" y="101960"/>
                      <a:pt x="76942" y="101958"/>
                      <a:pt x="76940" y="101958"/>
                    </a:cubicBezTo>
                    <a:lnTo>
                      <a:pt x="9352" y="101958"/>
                    </a:lnTo>
                    <a:cubicBezTo>
                      <a:pt x="9290" y="99476"/>
                      <a:pt x="7254" y="97478"/>
                      <a:pt x="4760" y="97478"/>
                    </a:cubicBezTo>
                    <a:cubicBezTo>
                      <a:pt x="2266" y="97478"/>
                      <a:pt x="168" y="99540"/>
                      <a:pt x="168" y="102070"/>
                    </a:cubicBezTo>
                    <a:lnTo>
                      <a:pt x="168" y="102073"/>
                    </a:lnTo>
                    <a:cubicBezTo>
                      <a:pt x="168" y="102123"/>
                      <a:pt x="171" y="102176"/>
                      <a:pt x="173" y="102226"/>
                    </a:cubicBezTo>
                    <a:lnTo>
                      <a:pt x="179" y="102302"/>
                    </a:lnTo>
                    <a:lnTo>
                      <a:pt x="438" y="102290"/>
                    </a:lnTo>
                    <a:lnTo>
                      <a:pt x="433" y="102210"/>
                    </a:lnTo>
                    <a:cubicBezTo>
                      <a:pt x="430" y="102162"/>
                      <a:pt x="427" y="102118"/>
                      <a:pt x="427" y="102070"/>
                    </a:cubicBezTo>
                    <a:cubicBezTo>
                      <a:pt x="427" y="99682"/>
                      <a:pt x="2372" y="97738"/>
                      <a:pt x="4760" y="97738"/>
                    </a:cubicBezTo>
                    <a:cubicBezTo>
                      <a:pt x="7151" y="97738"/>
                      <a:pt x="9095" y="99682"/>
                      <a:pt x="9095" y="102070"/>
                    </a:cubicBezTo>
                    <a:cubicBezTo>
                      <a:pt x="9095" y="102118"/>
                      <a:pt x="9092" y="102165"/>
                      <a:pt x="9087" y="102212"/>
                    </a:cubicBezTo>
                    <a:lnTo>
                      <a:pt x="9084" y="102290"/>
                    </a:lnTo>
                    <a:lnTo>
                      <a:pt x="9343" y="102302"/>
                    </a:lnTo>
                    <a:lnTo>
                      <a:pt x="9346" y="102229"/>
                    </a:lnTo>
                    <a:lnTo>
                      <a:pt x="9349" y="102215"/>
                    </a:lnTo>
                    <a:lnTo>
                      <a:pt x="76932" y="102215"/>
                    </a:lnTo>
                    <a:cubicBezTo>
                      <a:pt x="76940" y="102218"/>
                      <a:pt x="76985" y="102221"/>
                      <a:pt x="77060" y="102221"/>
                    </a:cubicBezTo>
                    <a:cubicBezTo>
                      <a:pt x="77420" y="102221"/>
                      <a:pt x="78477" y="102145"/>
                      <a:pt x="79384" y="101356"/>
                    </a:cubicBezTo>
                    <a:cubicBezTo>
                      <a:pt x="80215" y="100633"/>
                      <a:pt x="80681" y="99512"/>
                      <a:pt x="80773" y="98028"/>
                    </a:cubicBezTo>
                    <a:cubicBezTo>
                      <a:pt x="81035" y="93743"/>
                      <a:pt x="80776" y="60742"/>
                      <a:pt x="80773" y="60410"/>
                    </a:cubicBezTo>
                    <a:cubicBezTo>
                      <a:pt x="80779" y="60315"/>
                      <a:pt x="80899" y="57891"/>
                      <a:pt x="80226" y="56722"/>
                    </a:cubicBezTo>
                    <a:cubicBezTo>
                      <a:pt x="79666" y="55754"/>
                      <a:pt x="79403" y="55467"/>
                      <a:pt x="79320" y="55389"/>
                    </a:cubicBezTo>
                    <a:cubicBezTo>
                      <a:pt x="80012" y="54111"/>
                      <a:pt x="80617" y="52543"/>
                      <a:pt x="80542" y="51045"/>
                    </a:cubicBezTo>
                    <a:cubicBezTo>
                      <a:pt x="80458" y="49393"/>
                      <a:pt x="79883" y="47948"/>
                      <a:pt x="79256" y="46835"/>
                    </a:cubicBezTo>
                    <a:lnTo>
                      <a:pt x="79256" y="46835"/>
                    </a:lnTo>
                    <a:lnTo>
                      <a:pt x="79289" y="46883"/>
                    </a:lnTo>
                    <a:cubicBezTo>
                      <a:pt x="79317" y="46863"/>
                      <a:pt x="79565" y="46668"/>
                      <a:pt x="80224" y="45530"/>
                    </a:cubicBezTo>
                    <a:cubicBezTo>
                      <a:pt x="80899" y="44361"/>
                      <a:pt x="80779" y="41942"/>
                      <a:pt x="80773" y="41839"/>
                    </a:cubicBezTo>
                    <a:cubicBezTo>
                      <a:pt x="80776" y="41515"/>
                      <a:pt x="81035" y="8565"/>
                      <a:pt x="80773" y="4286"/>
                    </a:cubicBezTo>
                    <a:cubicBezTo>
                      <a:pt x="80681" y="2807"/>
                      <a:pt x="80215" y="1691"/>
                      <a:pt x="79384" y="966"/>
                    </a:cubicBezTo>
                    <a:cubicBezTo>
                      <a:pt x="78471" y="172"/>
                      <a:pt x="77404" y="100"/>
                      <a:pt x="77040" y="100"/>
                    </a:cubicBezTo>
                    <a:cubicBezTo>
                      <a:pt x="76966" y="100"/>
                      <a:pt x="76921" y="103"/>
                      <a:pt x="76912" y="104"/>
                    </a:cubicBezTo>
                    <a:lnTo>
                      <a:pt x="9184" y="104"/>
                    </a:lnTo>
                    <a:cubicBezTo>
                      <a:pt x="9182" y="92"/>
                      <a:pt x="9182" y="84"/>
                      <a:pt x="9182" y="73"/>
                    </a:cubicBezTo>
                    <a:lnTo>
                      <a:pt x="9176" y="0"/>
                    </a:lnTo>
                    <a:lnTo>
                      <a:pt x="8917" y="14"/>
                    </a:lnTo>
                    <a:lnTo>
                      <a:pt x="8922" y="90"/>
                    </a:lnTo>
                    <a:cubicBezTo>
                      <a:pt x="8925" y="137"/>
                      <a:pt x="8928" y="185"/>
                      <a:pt x="8928" y="232"/>
                    </a:cubicBezTo>
                    <a:cubicBezTo>
                      <a:pt x="8928" y="2620"/>
                      <a:pt x="6983" y="4564"/>
                      <a:pt x="4595" y="4564"/>
                    </a:cubicBezTo>
                    <a:cubicBezTo>
                      <a:pt x="2204" y="4564"/>
                      <a:pt x="260" y="2620"/>
                      <a:pt x="260" y="232"/>
                    </a:cubicBezTo>
                    <a:cubicBezTo>
                      <a:pt x="260" y="185"/>
                      <a:pt x="263" y="137"/>
                      <a:pt x="268" y="90"/>
                    </a:cubicBezTo>
                    <a:lnTo>
                      <a:pt x="271" y="14"/>
                    </a:lnTo>
                    <a:lnTo>
                      <a:pt x="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3"/>
              <p:cNvSpPr/>
              <p:nvPr/>
            </p:nvSpPr>
            <p:spPr>
              <a:xfrm>
                <a:off x="4581550" y="3915000"/>
                <a:ext cx="51425" cy="51425"/>
              </a:xfrm>
              <a:custGeom>
                <a:avLst/>
                <a:gdLst/>
                <a:ahLst/>
                <a:cxnLst/>
                <a:rect l="l" t="t" r="r" b="b"/>
                <a:pathLst>
                  <a:path w="2057" h="2057" extrusionOk="0">
                    <a:moveTo>
                      <a:pt x="1027" y="1"/>
                    </a:moveTo>
                    <a:cubicBezTo>
                      <a:pt x="460" y="1"/>
                      <a:pt x="0" y="461"/>
                      <a:pt x="0" y="1028"/>
                    </a:cubicBezTo>
                    <a:cubicBezTo>
                      <a:pt x="0" y="1597"/>
                      <a:pt x="460" y="2057"/>
                      <a:pt x="1027" y="2057"/>
                    </a:cubicBezTo>
                    <a:cubicBezTo>
                      <a:pt x="1596" y="2057"/>
                      <a:pt x="2056" y="1597"/>
                      <a:pt x="2056" y="1028"/>
                    </a:cubicBezTo>
                    <a:cubicBezTo>
                      <a:pt x="2056" y="461"/>
                      <a:pt x="1596" y="1"/>
                      <a:pt x="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3"/>
              <p:cNvSpPr/>
              <p:nvPr/>
            </p:nvSpPr>
            <p:spPr>
              <a:xfrm>
                <a:off x="457742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3"/>
              <p:cNvSpPr/>
              <p:nvPr/>
            </p:nvSpPr>
            <p:spPr>
              <a:xfrm>
                <a:off x="6378800" y="2646950"/>
                <a:ext cx="88525" cy="85325"/>
              </a:xfrm>
              <a:custGeom>
                <a:avLst/>
                <a:gdLst/>
                <a:ahLst/>
                <a:cxnLst/>
                <a:rect l="l" t="t" r="r" b="b"/>
                <a:pathLst>
                  <a:path w="3541" h="3413" extrusionOk="0">
                    <a:moveTo>
                      <a:pt x="1769" y="0"/>
                    </a:moveTo>
                    <a:cubicBezTo>
                      <a:pt x="881" y="0"/>
                      <a:pt x="131" y="688"/>
                      <a:pt x="67" y="1587"/>
                    </a:cubicBezTo>
                    <a:cubicBezTo>
                      <a:pt x="0" y="2527"/>
                      <a:pt x="709" y="3341"/>
                      <a:pt x="1649" y="3408"/>
                    </a:cubicBezTo>
                    <a:cubicBezTo>
                      <a:pt x="1690" y="3411"/>
                      <a:pt x="1731" y="3413"/>
                      <a:pt x="1772" y="3413"/>
                    </a:cubicBezTo>
                    <a:cubicBezTo>
                      <a:pt x="2660" y="3413"/>
                      <a:pt x="3410" y="2728"/>
                      <a:pt x="3474" y="1829"/>
                    </a:cubicBezTo>
                    <a:cubicBezTo>
                      <a:pt x="3540" y="886"/>
                      <a:pt x="2832" y="72"/>
                      <a:pt x="1892" y="5"/>
                    </a:cubicBezTo>
                    <a:cubicBezTo>
                      <a:pt x="1850" y="2"/>
                      <a:pt x="1810"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33"/>
            <p:cNvGrpSpPr/>
            <p:nvPr/>
          </p:nvGrpSpPr>
          <p:grpSpPr>
            <a:xfrm flipH="1">
              <a:off x="358217" y="316379"/>
              <a:ext cx="3568825" cy="4510753"/>
              <a:chOff x="4488225" y="1405825"/>
              <a:chExt cx="2025900" cy="2560600"/>
            </a:xfrm>
          </p:grpSpPr>
          <p:sp>
            <p:nvSpPr>
              <p:cNvPr id="5249" name="Google Shape;5249;p33"/>
              <p:cNvSpPr/>
              <p:nvPr/>
            </p:nvSpPr>
            <p:spPr>
              <a:xfrm>
                <a:off x="4757925" y="1445625"/>
                <a:ext cx="15725" cy="15800"/>
              </a:xfrm>
              <a:custGeom>
                <a:avLst/>
                <a:gdLst/>
                <a:ahLst/>
                <a:cxnLst/>
                <a:rect l="l" t="t" r="r" b="b"/>
                <a:pathLst>
                  <a:path w="629" h="632" extrusionOk="0">
                    <a:moveTo>
                      <a:pt x="313" y="1"/>
                    </a:moveTo>
                    <a:cubicBezTo>
                      <a:pt x="140" y="1"/>
                      <a:pt x="0" y="140"/>
                      <a:pt x="0" y="316"/>
                    </a:cubicBezTo>
                    <a:cubicBezTo>
                      <a:pt x="0"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3"/>
              <p:cNvSpPr/>
              <p:nvPr/>
            </p:nvSpPr>
            <p:spPr>
              <a:xfrm>
                <a:off x="4831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3"/>
              <p:cNvSpPr/>
              <p:nvPr/>
            </p:nvSpPr>
            <p:spPr>
              <a:xfrm>
                <a:off x="4904600" y="1445625"/>
                <a:ext cx="15725" cy="15800"/>
              </a:xfrm>
              <a:custGeom>
                <a:avLst/>
                <a:gdLst/>
                <a:ahLst/>
                <a:cxnLst/>
                <a:rect l="l" t="t" r="r" b="b"/>
                <a:pathLst>
                  <a:path w="629" h="632" extrusionOk="0">
                    <a:moveTo>
                      <a:pt x="316" y="1"/>
                    </a:moveTo>
                    <a:cubicBezTo>
                      <a:pt x="140" y="1"/>
                      <a:pt x="0" y="140"/>
                      <a:pt x="0" y="316"/>
                    </a:cubicBezTo>
                    <a:cubicBezTo>
                      <a:pt x="0" y="489"/>
                      <a:pt x="140" y="631"/>
                      <a:pt x="316" y="631"/>
                    </a:cubicBezTo>
                    <a:cubicBezTo>
                      <a:pt x="489" y="631"/>
                      <a:pt x="628" y="489"/>
                      <a:pt x="628" y="316"/>
                    </a:cubicBezTo>
                    <a:cubicBezTo>
                      <a:pt x="628"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3"/>
              <p:cNvSpPr/>
              <p:nvPr/>
            </p:nvSpPr>
            <p:spPr>
              <a:xfrm>
                <a:off x="49779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3"/>
              <p:cNvSpPr/>
              <p:nvPr/>
            </p:nvSpPr>
            <p:spPr>
              <a:xfrm>
                <a:off x="5051275" y="1445625"/>
                <a:ext cx="15725" cy="15800"/>
              </a:xfrm>
              <a:custGeom>
                <a:avLst/>
                <a:gdLst/>
                <a:ahLst/>
                <a:cxnLst/>
                <a:rect l="l" t="t" r="r" b="b"/>
                <a:pathLst>
                  <a:path w="629" h="632" extrusionOk="0">
                    <a:moveTo>
                      <a:pt x="313" y="1"/>
                    </a:moveTo>
                    <a:cubicBezTo>
                      <a:pt x="140" y="1"/>
                      <a:pt x="0" y="140"/>
                      <a:pt x="0" y="316"/>
                    </a:cubicBezTo>
                    <a:cubicBezTo>
                      <a:pt x="0"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3"/>
              <p:cNvSpPr/>
              <p:nvPr/>
            </p:nvSpPr>
            <p:spPr>
              <a:xfrm>
                <a:off x="51245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3"/>
              <p:cNvSpPr/>
              <p:nvPr/>
            </p:nvSpPr>
            <p:spPr>
              <a:xfrm>
                <a:off x="5197950" y="1445625"/>
                <a:ext cx="15700" cy="15800"/>
              </a:xfrm>
              <a:custGeom>
                <a:avLst/>
                <a:gdLst/>
                <a:ahLst/>
                <a:cxnLst/>
                <a:rect l="l" t="t" r="r" b="b"/>
                <a:pathLst>
                  <a:path w="628" h="632" extrusionOk="0">
                    <a:moveTo>
                      <a:pt x="316" y="1"/>
                    </a:moveTo>
                    <a:cubicBezTo>
                      <a:pt x="140" y="1"/>
                      <a:pt x="0" y="140"/>
                      <a:pt x="0" y="316"/>
                    </a:cubicBezTo>
                    <a:cubicBezTo>
                      <a:pt x="0" y="489"/>
                      <a:pt x="140" y="631"/>
                      <a:pt x="316" y="631"/>
                    </a:cubicBezTo>
                    <a:cubicBezTo>
                      <a:pt x="488" y="631"/>
                      <a:pt x="628" y="489"/>
                      <a:pt x="628" y="316"/>
                    </a:cubicBezTo>
                    <a:cubicBezTo>
                      <a:pt x="628" y="140"/>
                      <a:pt x="48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3"/>
              <p:cNvSpPr/>
              <p:nvPr/>
            </p:nvSpPr>
            <p:spPr>
              <a:xfrm>
                <a:off x="52712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3"/>
              <p:cNvSpPr/>
              <p:nvPr/>
            </p:nvSpPr>
            <p:spPr>
              <a:xfrm>
                <a:off x="5344625" y="1445625"/>
                <a:ext cx="15700" cy="15800"/>
              </a:xfrm>
              <a:custGeom>
                <a:avLst/>
                <a:gdLst/>
                <a:ahLst/>
                <a:cxnLst/>
                <a:rect l="l" t="t" r="r" b="b"/>
                <a:pathLst>
                  <a:path w="628" h="632" extrusionOk="0">
                    <a:moveTo>
                      <a:pt x="313" y="1"/>
                    </a:moveTo>
                    <a:cubicBezTo>
                      <a:pt x="140" y="1"/>
                      <a:pt x="0" y="140"/>
                      <a:pt x="0" y="316"/>
                    </a:cubicBezTo>
                    <a:cubicBezTo>
                      <a:pt x="0" y="489"/>
                      <a:pt x="140" y="631"/>
                      <a:pt x="313" y="631"/>
                    </a:cubicBezTo>
                    <a:cubicBezTo>
                      <a:pt x="488" y="631"/>
                      <a:pt x="628" y="489"/>
                      <a:pt x="628" y="316"/>
                    </a:cubicBezTo>
                    <a:cubicBezTo>
                      <a:pt x="628" y="140"/>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3"/>
              <p:cNvSpPr/>
              <p:nvPr/>
            </p:nvSpPr>
            <p:spPr>
              <a:xfrm>
                <a:off x="54179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8" y="631"/>
                      <a:pt x="631" y="489"/>
                      <a:pt x="631" y="316"/>
                    </a:cubicBezTo>
                    <a:cubicBezTo>
                      <a:pt x="631" y="140"/>
                      <a:pt x="488"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3"/>
              <p:cNvSpPr/>
              <p:nvPr/>
            </p:nvSpPr>
            <p:spPr>
              <a:xfrm>
                <a:off x="54912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3"/>
              <p:cNvSpPr/>
              <p:nvPr/>
            </p:nvSpPr>
            <p:spPr>
              <a:xfrm>
                <a:off x="556460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3"/>
              <p:cNvSpPr/>
              <p:nvPr/>
            </p:nvSpPr>
            <p:spPr>
              <a:xfrm>
                <a:off x="5637975" y="1445625"/>
                <a:ext cx="15700" cy="15800"/>
              </a:xfrm>
              <a:custGeom>
                <a:avLst/>
                <a:gdLst/>
                <a:ahLst/>
                <a:cxnLst/>
                <a:rect l="l" t="t" r="r" b="b"/>
                <a:pathLst>
                  <a:path w="628" h="632" extrusionOk="0">
                    <a:moveTo>
                      <a:pt x="313" y="1"/>
                    </a:moveTo>
                    <a:cubicBezTo>
                      <a:pt x="140" y="1"/>
                      <a:pt x="0" y="140"/>
                      <a:pt x="0" y="316"/>
                    </a:cubicBezTo>
                    <a:cubicBezTo>
                      <a:pt x="0" y="489"/>
                      <a:pt x="140" y="631"/>
                      <a:pt x="313" y="631"/>
                    </a:cubicBezTo>
                    <a:cubicBezTo>
                      <a:pt x="488" y="631"/>
                      <a:pt x="628" y="489"/>
                      <a:pt x="628" y="316"/>
                    </a:cubicBezTo>
                    <a:cubicBezTo>
                      <a:pt x="628" y="140"/>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3"/>
              <p:cNvSpPr/>
              <p:nvPr/>
            </p:nvSpPr>
            <p:spPr>
              <a:xfrm>
                <a:off x="571127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3"/>
              <p:cNvSpPr/>
              <p:nvPr/>
            </p:nvSpPr>
            <p:spPr>
              <a:xfrm>
                <a:off x="578457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91" y="631"/>
                      <a:pt x="631" y="489"/>
                      <a:pt x="631" y="316"/>
                    </a:cubicBezTo>
                    <a:cubicBezTo>
                      <a:pt x="631" y="140"/>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3"/>
              <p:cNvSpPr/>
              <p:nvPr/>
            </p:nvSpPr>
            <p:spPr>
              <a:xfrm>
                <a:off x="58579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3"/>
              <p:cNvSpPr/>
              <p:nvPr/>
            </p:nvSpPr>
            <p:spPr>
              <a:xfrm>
                <a:off x="5931300" y="144562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3"/>
              <p:cNvSpPr/>
              <p:nvPr/>
            </p:nvSpPr>
            <p:spPr>
              <a:xfrm>
                <a:off x="6004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3"/>
              <p:cNvSpPr/>
              <p:nvPr/>
            </p:nvSpPr>
            <p:spPr>
              <a:xfrm>
                <a:off x="6077925"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91" y="631"/>
                      <a:pt x="631" y="489"/>
                      <a:pt x="631" y="316"/>
                    </a:cubicBezTo>
                    <a:cubicBezTo>
                      <a:pt x="631" y="140"/>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3"/>
              <p:cNvSpPr/>
              <p:nvPr/>
            </p:nvSpPr>
            <p:spPr>
              <a:xfrm>
                <a:off x="61512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3"/>
              <p:cNvSpPr/>
              <p:nvPr/>
            </p:nvSpPr>
            <p:spPr>
              <a:xfrm>
                <a:off x="6224650" y="144562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8" y="489"/>
                      <a:pt x="628" y="316"/>
                    </a:cubicBezTo>
                    <a:cubicBezTo>
                      <a:pt x="628"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3"/>
              <p:cNvSpPr/>
              <p:nvPr/>
            </p:nvSpPr>
            <p:spPr>
              <a:xfrm>
                <a:off x="62979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3"/>
              <p:cNvSpPr/>
              <p:nvPr/>
            </p:nvSpPr>
            <p:spPr>
              <a:xfrm>
                <a:off x="6371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3"/>
              <p:cNvSpPr/>
              <p:nvPr/>
            </p:nvSpPr>
            <p:spPr>
              <a:xfrm>
                <a:off x="64446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3"/>
              <p:cNvSpPr/>
              <p:nvPr/>
            </p:nvSpPr>
            <p:spPr>
              <a:xfrm>
                <a:off x="6448950" y="1506950"/>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92" y="631"/>
                      <a:pt x="631" y="488"/>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3"/>
              <p:cNvSpPr/>
              <p:nvPr/>
            </p:nvSpPr>
            <p:spPr>
              <a:xfrm>
                <a:off x="6448950" y="1579350"/>
                <a:ext cx="15800" cy="15700"/>
              </a:xfrm>
              <a:custGeom>
                <a:avLst/>
                <a:gdLst/>
                <a:ahLst/>
                <a:cxnLst/>
                <a:rect l="l" t="t" r="r" b="b"/>
                <a:pathLst>
                  <a:path w="632" h="628" extrusionOk="0">
                    <a:moveTo>
                      <a:pt x="316" y="0"/>
                    </a:moveTo>
                    <a:cubicBezTo>
                      <a:pt x="143" y="0"/>
                      <a:pt x="1" y="139"/>
                      <a:pt x="1" y="315"/>
                    </a:cubicBezTo>
                    <a:cubicBezTo>
                      <a:pt x="1" y="488"/>
                      <a:pt x="143" y="628"/>
                      <a:pt x="316" y="628"/>
                    </a:cubicBezTo>
                    <a:cubicBezTo>
                      <a:pt x="492" y="628"/>
                      <a:pt x="631" y="488"/>
                      <a:pt x="631" y="315"/>
                    </a:cubicBezTo>
                    <a:cubicBezTo>
                      <a:pt x="631" y="139"/>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3"/>
              <p:cNvSpPr/>
              <p:nvPr/>
            </p:nvSpPr>
            <p:spPr>
              <a:xfrm>
                <a:off x="6448950" y="1651675"/>
                <a:ext cx="15800" cy="15775"/>
              </a:xfrm>
              <a:custGeom>
                <a:avLst/>
                <a:gdLst/>
                <a:ahLst/>
                <a:cxnLst/>
                <a:rect l="l" t="t" r="r" b="b"/>
                <a:pathLst>
                  <a:path w="632" h="631" extrusionOk="0">
                    <a:moveTo>
                      <a:pt x="316" y="0"/>
                    </a:moveTo>
                    <a:cubicBezTo>
                      <a:pt x="143" y="0"/>
                      <a:pt x="1" y="142"/>
                      <a:pt x="1" y="315"/>
                    </a:cubicBezTo>
                    <a:cubicBezTo>
                      <a:pt x="1" y="491"/>
                      <a:pt x="143" y="630"/>
                      <a:pt x="316" y="630"/>
                    </a:cubicBezTo>
                    <a:cubicBezTo>
                      <a:pt x="492" y="630"/>
                      <a:pt x="631" y="491"/>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3"/>
              <p:cNvSpPr/>
              <p:nvPr/>
            </p:nvSpPr>
            <p:spPr>
              <a:xfrm>
                <a:off x="6448950" y="172405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3"/>
              <p:cNvSpPr/>
              <p:nvPr/>
            </p:nvSpPr>
            <p:spPr>
              <a:xfrm>
                <a:off x="6448950" y="1796450"/>
                <a:ext cx="15800" cy="15725"/>
              </a:xfrm>
              <a:custGeom>
                <a:avLst/>
                <a:gdLst/>
                <a:ahLst/>
                <a:cxnLst/>
                <a:rect l="l" t="t" r="r" b="b"/>
                <a:pathLst>
                  <a:path w="632" h="629" extrusionOk="0">
                    <a:moveTo>
                      <a:pt x="316" y="1"/>
                    </a:moveTo>
                    <a:cubicBezTo>
                      <a:pt x="143" y="1"/>
                      <a:pt x="1" y="140"/>
                      <a:pt x="1" y="316"/>
                    </a:cubicBezTo>
                    <a:cubicBezTo>
                      <a:pt x="1" y="489"/>
                      <a:pt x="143" y="628"/>
                      <a:pt x="316" y="628"/>
                    </a:cubicBezTo>
                    <a:cubicBezTo>
                      <a:pt x="492" y="628"/>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3"/>
              <p:cNvSpPr/>
              <p:nvPr/>
            </p:nvSpPr>
            <p:spPr>
              <a:xfrm>
                <a:off x="6448950" y="1868775"/>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92" y="631"/>
                      <a:pt x="631" y="492"/>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3"/>
              <p:cNvSpPr/>
              <p:nvPr/>
            </p:nvSpPr>
            <p:spPr>
              <a:xfrm>
                <a:off x="6448950" y="1941175"/>
                <a:ext cx="15800" cy="15775"/>
              </a:xfrm>
              <a:custGeom>
                <a:avLst/>
                <a:gdLst/>
                <a:ahLst/>
                <a:cxnLst/>
                <a:rect l="l" t="t" r="r" b="b"/>
                <a:pathLst>
                  <a:path w="632" h="631" extrusionOk="0">
                    <a:moveTo>
                      <a:pt x="316" y="0"/>
                    </a:moveTo>
                    <a:cubicBezTo>
                      <a:pt x="143" y="0"/>
                      <a:pt x="1" y="140"/>
                      <a:pt x="1" y="316"/>
                    </a:cubicBezTo>
                    <a:cubicBezTo>
                      <a:pt x="1" y="489"/>
                      <a:pt x="143" y="631"/>
                      <a:pt x="316" y="631"/>
                    </a:cubicBezTo>
                    <a:cubicBezTo>
                      <a:pt x="492" y="631"/>
                      <a:pt x="631" y="489"/>
                      <a:pt x="631" y="316"/>
                    </a:cubicBezTo>
                    <a:cubicBezTo>
                      <a:pt x="631" y="140"/>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3"/>
              <p:cNvSpPr/>
              <p:nvPr/>
            </p:nvSpPr>
            <p:spPr>
              <a:xfrm>
                <a:off x="6448950" y="2013575"/>
                <a:ext cx="15800" cy="15700"/>
              </a:xfrm>
              <a:custGeom>
                <a:avLst/>
                <a:gdLst/>
                <a:ahLst/>
                <a:cxnLst/>
                <a:rect l="l" t="t" r="r" b="b"/>
                <a:pathLst>
                  <a:path w="632" h="628" extrusionOk="0">
                    <a:moveTo>
                      <a:pt x="316" y="0"/>
                    </a:moveTo>
                    <a:cubicBezTo>
                      <a:pt x="143" y="0"/>
                      <a:pt x="1" y="140"/>
                      <a:pt x="1" y="315"/>
                    </a:cubicBezTo>
                    <a:cubicBezTo>
                      <a:pt x="1" y="488"/>
                      <a:pt x="143" y="628"/>
                      <a:pt x="316" y="628"/>
                    </a:cubicBezTo>
                    <a:cubicBezTo>
                      <a:pt x="492" y="628"/>
                      <a:pt x="631" y="488"/>
                      <a:pt x="631" y="315"/>
                    </a:cubicBezTo>
                    <a:cubicBezTo>
                      <a:pt x="631" y="140"/>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3"/>
              <p:cNvSpPr/>
              <p:nvPr/>
            </p:nvSpPr>
            <p:spPr>
              <a:xfrm>
                <a:off x="6448950" y="2085900"/>
                <a:ext cx="15800" cy="15775"/>
              </a:xfrm>
              <a:custGeom>
                <a:avLst/>
                <a:gdLst/>
                <a:ahLst/>
                <a:cxnLst/>
                <a:rect l="l" t="t" r="r" b="b"/>
                <a:pathLst>
                  <a:path w="632" h="631" extrusionOk="0">
                    <a:moveTo>
                      <a:pt x="316" y="0"/>
                    </a:moveTo>
                    <a:cubicBezTo>
                      <a:pt x="143" y="0"/>
                      <a:pt x="1" y="142"/>
                      <a:pt x="1" y="315"/>
                    </a:cubicBezTo>
                    <a:cubicBezTo>
                      <a:pt x="1" y="491"/>
                      <a:pt x="143" y="631"/>
                      <a:pt x="316" y="631"/>
                    </a:cubicBezTo>
                    <a:cubicBezTo>
                      <a:pt x="492" y="631"/>
                      <a:pt x="631" y="491"/>
                      <a:pt x="631" y="315"/>
                    </a:cubicBezTo>
                    <a:cubicBezTo>
                      <a:pt x="631" y="142"/>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3"/>
              <p:cNvSpPr/>
              <p:nvPr/>
            </p:nvSpPr>
            <p:spPr>
              <a:xfrm>
                <a:off x="6448950" y="215827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3"/>
              <p:cNvSpPr/>
              <p:nvPr/>
            </p:nvSpPr>
            <p:spPr>
              <a:xfrm>
                <a:off x="6448950" y="2230675"/>
                <a:ext cx="15800" cy="15725"/>
              </a:xfrm>
              <a:custGeom>
                <a:avLst/>
                <a:gdLst/>
                <a:ahLst/>
                <a:cxnLst/>
                <a:rect l="l" t="t" r="r" b="b"/>
                <a:pathLst>
                  <a:path w="632" h="629" extrusionOk="0">
                    <a:moveTo>
                      <a:pt x="316" y="1"/>
                    </a:moveTo>
                    <a:cubicBezTo>
                      <a:pt x="143" y="1"/>
                      <a:pt x="1" y="140"/>
                      <a:pt x="1" y="313"/>
                    </a:cubicBezTo>
                    <a:cubicBezTo>
                      <a:pt x="1" y="489"/>
                      <a:pt x="143" y="628"/>
                      <a:pt x="316" y="628"/>
                    </a:cubicBezTo>
                    <a:cubicBezTo>
                      <a:pt x="492" y="628"/>
                      <a:pt x="631" y="489"/>
                      <a:pt x="631" y="313"/>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3"/>
              <p:cNvSpPr/>
              <p:nvPr/>
            </p:nvSpPr>
            <p:spPr>
              <a:xfrm>
                <a:off x="6448950" y="230300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3"/>
              <p:cNvSpPr/>
              <p:nvPr/>
            </p:nvSpPr>
            <p:spPr>
              <a:xfrm>
                <a:off x="6448950" y="2375400"/>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3"/>
              <p:cNvSpPr/>
              <p:nvPr/>
            </p:nvSpPr>
            <p:spPr>
              <a:xfrm>
                <a:off x="6448950" y="2447725"/>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92" y="631"/>
                      <a:pt x="631" y="492"/>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3"/>
              <p:cNvSpPr/>
              <p:nvPr/>
            </p:nvSpPr>
            <p:spPr>
              <a:xfrm>
                <a:off x="6448950" y="252012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92" y="631"/>
                      <a:pt x="631" y="489"/>
                      <a:pt x="631" y="316"/>
                    </a:cubicBezTo>
                    <a:cubicBezTo>
                      <a:pt x="631" y="143"/>
                      <a:pt x="49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3"/>
              <p:cNvSpPr/>
              <p:nvPr/>
            </p:nvSpPr>
            <p:spPr>
              <a:xfrm>
                <a:off x="476260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3"/>
              <p:cNvSpPr/>
              <p:nvPr/>
            </p:nvSpPr>
            <p:spPr>
              <a:xfrm>
                <a:off x="4835900"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3"/>
              <p:cNvSpPr/>
              <p:nvPr/>
            </p:nvSpPr>
            <p:spPr>
              <a:xfrm>
                <a:off x="49092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3"/>
              <p:cNvSpPr/>
              <p:nvPr/>
            </p:nvSpPr>
            <p:spPr>
              <a:xfrm>
                <a:off x="4982575"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3"/>
              <p:cNvSpPr/>
              <p:nvPr/>
            </p:nvSpPr>
            <p:spPr>
              <a:xfrm>
                <a:off x="50558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3"/>
              <p:cNvSpPr/>
              <p:nvPr/>
            </p:nvSpPr>
            <p:spPr>
              <a:xfrm>
                <a:off x="5129250" y="3915975"/>
                <a:ext cx="15775" cy="15800"/>
              </a:xfrm>
              <a:custGeom>
                <a:avLst/>
                <a:gdLst/>
                <a:ahLst/>
                <a:cxnLst/>
                <a:rect l="l" t="t" r="r" b="b"/>
                <a:pathLst>
                  <a:path w="631" h="632" extrusionOk="0">
                    <a:moveTo>
                      <a:pt x="316" y="1"/>
                    </a:moveTo>
                    <a:cubicBezTo>
                      <a:pt x="140" y="1"/>
                      <a:pt x="0" y="143"/>
                      <a:pt x="0" y="316"/>
                    </a:cubicBezTo>
                    <a:cubicBezTo>
                      <a:pt x="0"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3"/>
              <p:cNvSpPr/>
              <p:nvPr/>
            </p:nvSpPr>
            <p:spPr>
              <a:xfrm>
                <a:off x="52025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3"/>
              <p:cNvSpPr/>
              <p:nvPr/>
            </p:nvSpPr>
            <p:spPr>
              <a:xfrm>
                <a:off x="527592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3"/>
              <p:cNvSpPr/>
              <p:nvPr/>
            </p:nvSpPr>
            <p:spPr>
              <a:xfrm>
                <a:off x="53492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3"/>
              <p:cNvSpPr/>
              <p:nvPr/>
            </p:nvSpPr>
            <p:spPr>
              <a:xfrm>
                <a:off x="5422600"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3"/>
              <p:cNvSpPr/>
              <p:nvPr/>
            </p:nvSpPr>
            <p:spPr>
              <a:xfrm>
                <a:off x="54959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3"/>
              <p:cNvSpPr/>
              <p:nvPr/>
            </p:nvSpPr>
            <p:spPr>
              <a:xfrm>
                <a:off x="55692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3"/>
              <p:cNvSpPr/>
              <p:nvPr/>
            </p:nvSpPr>
            <p:spPr>
              <a:xfrm>
                <a:off x="5642575"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3"/>
              <p:cNvSpPr/>
              <p:nvPr/>
            </p:nvSpPr>
            <p:spPr>
              <a:xfrm>
                <a:off x="5715950"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3"/>
              <p:cNvSpPr/>
              <p:nvPr/>
            </p:nvSpPr>
            <p:spPr>
              <a:xfrm>
                <a:off x="5789250"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3"/>
              <p:cNvSpPr/>
              <p:nvPr/>
            </p:nvSpPr>
            <p:spPr>
              <a:xfrm>
                <a:off x="586260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3"/>
              <p:cNvSpPr/>
              <p:nvPr/>
            </p:nvSpPr>
            <p:spPr>
              <a:xfrm>
                <a:off x="5935925" y="3915975"/>
                <a:ext cx="15775" cy="15800"/>
              </a:xfrm>
              <a:custGeom>
                <a:avLst/>
                <a:gdLst/>
                <a:ahLst/>
                <a:cxnLst/>
                <a:rect l="l" t="t" r="r" b="b"/>
                <a:pathLst>
                  <a:path w="631" h="632" extrusionOk="0">
                    <a:moveTo>
                      <a:pt x="315" y="1"/>
                    </a:moveTo>
                    <a:cubicBezTo>
                      <a:pt x="142" y="1"/>
                      <a:pt x="0" y="143"/>
                      <a:pt x="0" y="316"/>
                    </a:cubicBezTo>
                    <a:cubicBezTo>
                      <a:pt x="0" y="489"/>
                      <a:pt x="142"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3"/>
              <p:cNvSpPr/>
              <p:nvPr/>
            </p:nvSpPr>
            <p:spPr>
              <a:xfrm>
                <a:off x="6009275"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3"/>
              <p:cNvSpPr/>
              <p:nvPr/>
            </p:nvSpPr>
            <p:spPr>
              <a:xfrm>
                <a:off x="60825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3"/>
              <p:cNvSpPr/>
              <p:nvPr/>
            </p:nvSpPr>
            <p:spPr>
              <a:xfrm>
                <a:off x="615595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3"/>
              <p:cNvSpPr/>
              <p:nvPr/>
            </p:nvSpPr>
            <p:spPr>
              <a:xfrm>
                <a:off x="6229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3"/>
              <p:cNvSpPr/>
              <p:nvPr/>
            </p:nvSpPr>
            <p:spPr>
              <a:xfrm>
                <a:off x="6302625"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3"/>
              <p:cNvSpPr/>
              <p:nvPr/>
            </p:nvSpPr>
            <p:spPr>
              <a:xfrm>
                <a:off x="6375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3"/>
              <p:cNvSpPr/>
              <p:nvPr/>
            </p:nvSpPr>
            <p:spPr>
              <a:xfrm>
                <a:off x="6449300" y="3915975"/>
                <a:ext cx="15800" cy="15800"/>
              </a:xfrm>
              <a:custGeom>
                <a:avLst/>
                <a:gdLst/>
                <a:ahLst/>
                <a:cxnLst/>
                <a:rect l="l" t="t" r="r" b="b"/>
                <a:pathLst>
                  <a:path w="632" h="632" extrusionOk="0">
                    <a:moveTo>
                      <a:pt x="316" y="1"/>
                    </a:moveTo>
                    <a:cubicBezTo>
                      <a:pt x="140" y="1"/>
                      <a:pt x="1" y="143"/>
                      <a:pt x="1" y="316"/>
                    </a:cubicBezTo>
                    <a:cubicBezTo>
                      <a:pt x="1" y="489"/>
                      <a:pt x="140"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3"/>
              <p:cNvSpPr/>
              <p:nvPr/>
            </p:nvSpPr>
            <p:spPr>
              <a:xfrm>
                <a:off x="6453625" y="385467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3"/>
              <p:cNvSpPr/>
              <p:nvPr/>
            </p:nvSpPr>
            <p:spPr>
              <a:xfrm>
                <a:off x="6453625" y="37822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3"/>
              <p:cNvSpPr/>
              <p:nvPr/>
            </p:nvSpPr>
            <p:spPr>
              <a:xfrm>
                <a:off x="6453625" y="3709950"/>
                <a:ext cx="15800" cy="15725"/>
              </a:xfrm>
              <a:custGeom>
                <a:avLst/>
                <a:gdLst/>
                <a:ahLst/>
                <a:cxnLst/>
                <a:rect l="l" t="t" r="r" b="b"/>
                <a:pathLst>
                  <a:path w="632" h="629" extrusionOk="0">
                    <a:moveTo>
                      <a:pt x="316" y="1"/>
                    </a:moveTo>
                    <a:cubicBezTo>
                      <a:pt x="143" y="1"/>
                      <a:pt x="1" y="140"/>
                      <a:pt x="1" y="313"/>
                    </a:cubicBezTo>
                    <a:cubicBezTo>
                      <a:pt x="1" y="489"/>
                      <a:pt x="143" y="629"/>
                      <a:pt x="316" y="629"/>
                    </a:cubicBezTo>
                    <a:cubicBezTo>
                      <a:pt x="489" y="629"/>
                      <a:pt x="631" y="489"/>
                      <a:pt x="631" y="313"/>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3"/>
              <p:cNvSpPr/>
              <p:nvPr/>
            </p:nvSpPr>
            <p:spPr>
              <a:xfrm>
                <a:off x="6453625" y="3637575"/>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89" y="631"/>
                      <a:pt x="631" y="488"/>
                      <a:pt x="631" y="315"/>
                    </a:cubicBezTo>
                    <a:cubicBezTo>
                      <a:pt x="631"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3"/>
              <p:cNvSpPr/>
              <p:nvPr/>
            </p:nvSpPr>
            <p:spPr>
              <a:xfrm>
                <a:off x="6453625" y="356517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89" y="631"/>
                      <a:pt x="631" y="489"/>
                      <a:pt x="631" y="316"/>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3"/>
              <p:cNvSpPr/>
              <p:nvPr/>
            </p:nvSpPr>
            <p:spPr>
              <a:xfrm>
                <a:off x="6453625" y="3492850"/>
                <a:ext cx="15800" cy="15725"/>
              </a:xfrm>
              <a:custGeom>
                <a:avLst/>
                <a:gdLst/>
                <a:ahLst/>
                <a:cxnLst/>
                <a:rect l="l" t="t" r="r" b="b"/>
                <a:pathLst>
                  <a:path w="632" h="629" extrusionOk="0">
                    <a:moveTo>
                      <a:pt x="316" y="0"/>
                    </a:moveTo>
                    <a:cubicBezTo>
                      <a:pt x="143" y="0"/>
                      <a:pt x="1" y="140"/>
                      <a:pt x="1" y="316"/>
                    </a:cubicBezTo>
                    <a:cubicBezTo>
                      <a:pt x="1" y="489"/>
                      <a:pt x="143" y="628"/>
                      <a:pt x="316" y="628"/>
                    </a:cubicBezTo>
                    <a:cubicBezTo>
                      <a:pt x="489" y="628"/>
                      <a:pt x="631" y="489"/>
                      <a:pt x="631" y="316"/>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3"/>
              <p:cNvSpPr/>
              <p:nvPr/>
            </p:nvSpPr>
            <p:spPr>
              <a:xfrm>
                <a:off x="6453625" y="3420450"/>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3"/>
              <p:cNvSpPr/>
              <p:nvPr/>
            </p:nvSpPr>
            <p:spPr>
              <a:xfrm>
                <a:off x="6453625" y="3348050"/>
                <a:ext cx="15800" cy="15800"/>
              </a:xfrm>
              <a:custGeom>
                <a:avLst/>
                <a:gdLst/>
                <a:ahLst/>
                <a:cxnLst/>
                <a:rect l="l" t="t" r="r" b="b"/>
                <a:pathLst>
                  <a:path w="632" h="632" extrusionOk="0">
                    <a:moveTo>
                      <a:pt x="316" y="1"/>
                    </a:moveTo>
                    <a:cubicBezTo>
                      <a:pt x="143" y="1"/>
                      <a:pt x="1" y="143"/>
                      <a:pt x="1" y="316"/>
                    </a:cubicBezTo>
                    <a:cubicBezTo>
                      <a:pt x="1" y="492"/>
                      <a:pt x="143" y="631"/>
                      <a:pt x="316" y="631"/>
                    </a:cubicBezTo>
                    <a:cubicBezTo>
                      <a:pt x="489" y="631"/>
                      <a:pt x="631" y="492"/>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3"/>
              <p:cNvSpPr/>
              <p:nvPr/>
            </p:nvSpPr>
            <p:spPr>
              <a:xfrm>
                <a:off x="6453625" y="32757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89"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3"/>
              <p:cNvSpPr/>
              <p:nvPr/>
            </p:nvSpPr>
            <p:spPr>
              <a:xfrm>
                <a:off x="6453625" y="3203350"/>
                <a:ext cx="15800" cy="15775"/>
              </a:xfrm>
              <a:custGeom>
                <a:avLst/>
                <a:gdLst/>
                <a:ahLst/>
                <a:cxnLst/>
                <a:rect l="l" t="t" r="r" b="b"/>
                <a:pathLst>
                  <a:path w="632" h="631" extrusionOk="0">
                    <a:moveTo>
                      <a:pt x="316" y="0"/>
                    </a:moveTo>
                    <a:cubicBezTo>
                      <a:pt x="143" y="0"/>
                      <a:pt x="1" y="142"/>
                      <a:pt x="1" y="315"/>
                    </a:cubicBezTo>
                    <a:cubicBezTo>
                      <a:pt x="1" y="488"/>
                      <a:pt x="143" y="631"/>
                      <a:pt x="316" y="631"/>
                    </a:cubicBezTo>
                    <a:cubicBezTo>
                      <a:pt x="489" y="631"/>
                      <a:pt x="631" y="488"/>
                      <a:pt x="631" y="315"/>
                    </a:cubicBezTo>
                    <a:cubicBezTo>
                      <a:pt x="631"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3"/>
              <p:cNvSpPr/>
              <p:nvPr/>
            </p:nvSpPr>
            <p:spPr>
              <a:xfrm>
                <a:off x="6453625" y="3130950"/>
                <a:ext cx="15800" cy="15775"/>
              </a:xfrm>
              <a:custGeom>
                <a:avLst/>
                <a:gdLst/>
                <a:ahLst/>
                <a:cxnLst/>
                <a:rect l="l" t="t" r="r" b="b"/>
                <a:pathLst>
                  <a:path w="632" h="631" extrusionOk="0">
                    <a:moveTo>
                      <a:pt x="316" y="0"/>
                    </a:moveTo>
                    <a:cubicBezTo>
                      <a:pt x="143" y="0"/>
                      <a:pt x="1" y="143"/>
                      <a:pt x="1" y="315"/>
                    </a:cubicBezTo>
                    <a:cubicBezTo>
                      <a:pt x="1" y="491"/>
                      <a:pt x="143" y="631"/>
                      <a:pt x="316" y="631"/>
                    </a:cubicBezTo>
                    <a:cubicBezTo>
                      <a:pt x="489" y="631"/>
                      <a:pt x="631" y="491"/>
                      <a:pt x="631" y="315"/>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3"/>
              <p:cNvSpPr/>
              <p:nvPr/>
            </p:nvSpPr>
            <p:spPr>
              <a:xfrm>
                <a:off x="6453625" y="3058625"/>
                <a:ext cx="15800" cy="15775"/>
              </a:xfrm>
              <a:custGeom>
                <a:avLst/>
                <a:gdLst/>
                <a:ahLst/>
                <a:cxnLst/>
                <a:rect l="l" t="t" r="r" b="b"/>
                <a:pathLst>
                  <a:path w="632" h="631" extrusionOk="0">
                    <a:moveTo>
                      <a:pt x="316" y="0"/>
                    </a:moveTo>
                    <a:cubicBezTo>
                      <a:pt x="143" y="0"/>
                      <a:pt x="1" y="140"/>
                      <a:pt x="1" y="315"/>
                    </a:cubicBezTo>
                    <a:cubicBezTo>
                      <a:pt x="1" y="488"/>
                      <a:pt x="143" y="631"/>
                      <a:pt x="316" y="631"/>
                    </a:cubicBezTo>
                    <a:cubicBezTo>
                      <a:pt x="489" y="631"/>
                      <a:pt x="631" y="488"/>
                      <a:pt x="631" y="315"/>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3"/>
              <p:cNvSpPr/>
              <p:nvPr/>
            </p:nvSpPr>
            <p:spPr>
              <a:xfrm>
                <a:off x="6453625" y="2986225"/>
                <a:ext cx="15800" cy="15775"/>
              </a:xfrm>
              <a:custGeom>
                <a:avLst/>
                <a:gdLst/>
                <a:ahLst/>
                <a:cxnLst/>
                <a:rect l="l" t="t" r="r" b="b"/>
                <a:pathLst>
                  <a:path w="632" h="631" extrusionOk="0">
                    <a:moveTo>
                      <a:pt x="316" y="0"/>
                    </a:moveTo>
                    <a:cubicBezTo>
                      <a:pt x="143" y="0"/>
                      <a:pt x="1" y="143"/>
                      <a:pt x="1" y="316"/>
                    </a:cubicBezTo>
                    <a:cubicBezTo>
                      <a:pt x="1" y="489"/>
                      <a:pt x="143" y="631"/>
                      <a:pt x="316" y="631"/>
                    </a:cubicBezTo>
                    <a:cubicBezTo>
                      <a:pt x="489" y="631"/>
                      <a:pt x="631" y="489"/>
                      <a:pt x="631" y="316"/>
                    </a:cubicBezTo>
                    <a:cubicBezTo>
                      <a:pt x="631"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3"/>
              <p:cNvSpPr/>
              <p:nvPr/>
            </p:nvSpPr>
            <p:spPr>
              <a:xfrm>
                <a:off x="6453625" y="2913900"/>
                <a:ext cx="15800" cy="15725"/>
              </a:xfrm>
              <a:custGeom>
                <a:avLst/>
                <a:gdLst/>
                <a:ahLst/>
                <a:cxnLst/>
                <a:rect l="l" t="t" r="r" b="b"/>
                <a:pathLst>
                  <a:path w="632" h="629" extrusionOk="0">
                    <a:moveTo>
                      <a:pt x="316" y="0"/>
                    </a:moveTo>
                    <a:cubicBezTo>
                      <a:pt x="143" y="0"/>
                      <a:pt x="1" y="140"/>
                      <a:pt x="1" y="313"/>
                    </a:cubicBezTo>
                    <a:cubicBezTo>
                      <a:pt x="1" y="489"/>
                      <a:pt x="143" y="628"/>
                      <a:pt x="316" y="628"/>
                    </a:cubicBezTo>
                    <a:cubicBezTo>
                      <a:pt x="489" y="628"/>
                      <a:pt x="631" y="489"/>
                      <a:pt x="631" y="313"/>
                    </a:cubicBezTo>
                    <a:cubicBezTo>
                      <a:pt x="631"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3"/>
              <p:cNvSpPr/>
              <p:nvPr/>
            </p:nvSpPr>
            <p:spPr>
              <a:xfrm>
                <a:off x="6453625" y="2841500"/>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3"/>
              <p:cNvSpPr/>
              <p:nvPr/>
            </p:nvSpPr>
            <p:spPr>
              <a:xfrm>
                <a:off x="4488225" y="1407350"/>
                <a:ext cx="2025900" cy="2557550"/>
              </a:xfrm>
              <a:custGeom>
                <a:avLst/>
                <a:gdLst/>
                <a:ahLst/>
                <a:cxnLst/>
                <a:rect l="l" t="t" r="r" b="b"/>
                <a:pathLst>
                  <a:path w="81036" h="102302" extrusionOk="0">
                    <a:moveTo>
                      <a:pt x="77244" y="3384"/>
                    </a:moveTo>
                    <a:lnTo>
                      <a:pt x="77244" y="20500"/>
                    </a:lnTo>
                    <a:lnTo>
                      <a:pt x="53927" y="3384"/>
                    </a:lnTo>
                    <a:close/>
                    <a:moveTo>
                      <a:pt x="77030" y="363"/>
                    </a:moveTo>
                    <a:cubicBezTo>
                      <a:pt x="77356" y="363"/>
                      <a:pt x="78372" y="429"/>
                      <a:pt x="79216" y="1167"/>
                    </a:cubicBezTo>
                    <a:cubicBezTo>
                      <a:pt x="79989" y="1842"/>
                      <a:pt x="80427" y="2896"/>
                      <a:pt x="80514" y="4302"/>
                    </a:cubicBezTo>
                    <a:cubicBezTo>
                      <a:pt x="80776" y="8573"/>
                      <a:pt x="80517" y="41512"/>
                      <a:pt x="80514" y="41844"/>
                    </a:cubicBezTo>
                    <a:cubicBezTo>
                      <a:pt x="80514" y="41878"/>
                      <a:pt x="80636" y="44299"/>
                      <a:pt x="80000" y="45398"/>
                    </a:cubicBezTo>
                    <a:cubicBezTo>
                      <a:pt x="79462" y="46327"/>
                      <a:pt x="79216" y="46595"/>
                      <a:pt x="79152" y="46657"/>
                    </a:cubicBezTo>
                    <a:cubicBezTo>
                      <a:pt x="78441" y="45443"/>
                      <a:pt x="77685" y="44659"/>
                      <a:pt x="77504" y="44478"/>
                    </a:cubicBezTo>
                    <a:lnTo>
                      <a:pt x="77504" y="3125"/>
                    </a:lnTo>
                    <a:lnTo>
                      <a:pt x="8158" y="3125"/>
                    </a:lnTo>
                    <a:cubicBezTo>
                      <a:pt x="8774" y="2366"/>
                      <a:pt x="9156" y="1409"/>
                      <a:pt x="9184" y="366"/>
                    </a:cubicBezTo>
                    <a:lnTo>
                      <a:pt x="76923" y="366"/>
                    </a:lnTo>
                    <a:cubicBezTo>
                      <a:pt x="76927" y="365"/>
                      <a:pt x="76965" y="363"/>
                      <a:pt x="77030" y="363"/>
                    </a:cubicBezTo>
                    <a:close/>
                    <a:moveTo>
                      <a:pt x="77375" y="44718"/>
                    </a:moveTo>
                    <a:cubicBezTo>
                      <a:pt x="77858" y="45214"/>
                      <a:pt x="80112" y="47697"/>
                      <a:pt x="80282" y="51059"/>
                    </a:cubicBezTo>
                    <a:cubicBezTo>
                      <a:pt x="80427" y="53930"/>
                      <a:pt x="77883" y="57199"/>
                      <a:pt x="77367" y="57835"/>
                    </a:cubicBezTo>
                    <a:cubicBezTo>
                      <a:pt x="76831" y="57266"/>
                      <a:pt x="74306" y="54429"/>
                      <a:pt x="74385" y="51536"/>
                    </a:cubicBezTo>
                    <a:lnTo>
                      <a:pt x="74385" y="51031"/>
                    </a:lnTo>
                    <a:cubicBezTo>
                      <a:pt x="74306" y="48116"/>
                      <a:pt x="76859" y="45265"/>
                      <a:pt x="77375" y="44718"/>
                    </a:cubicBezTo>
                    <a:close/>
                    <a:moveTo>
                      <a:pt x="77244" y="40572"/>
                    </a:moveTo>
                    <a:lnTo>
                      <a:pt x="77244" y="44481"/>
                    </a:lnTo>
                    <a:cubicBezTo>
                      <a:pt x="76862" y="44871"/>
                      <a:pt x="74041" y="47859"/>
                      <a:pt x="74125" y="51034"/>
                    </a:cubicBezTo>
                    <a:lnTo>
                      <a:pt x="74125" y="51533"/>
                    </a:lnTo>
                    <a:cubicBezTo>
                      <a:pt x="74041" y="54702"/>
                      <a:pt x="76862" y="57693"/>
                      <a:pt x="77244" y="58084"/>
                    </a:cubicBezTo>
                    <a:lnTo>
                      <a:pt x="77244" y="61666"/>
                    </a:lnTo>
                    <a:cubicBezTo>
                      <a:pt x="74270" y="60048"/>
                      <a:pt x="72287" y="55849"/>
                      <a:pt x="72287" y="51118"/>
                    </a:cubicBezTo>
                    <a:cubicBezTo>
                      <a:pt x="72287" y="46389"/>
                      <a:pt x="74270" y="42187"/>
                      <a:pt x="77244" y="40572"/>
                    </a:cubicBezTo>
                    <a:close/>
                    <a:moveTo>
                      <a:pt x="77244" y="82452"/>
                    </a:moveTo>
                    <a:lnTo>
                      <a:pt x="77244" y="99177"/>
                    </a:lnTo>
                    <a:lnTo>
                      <a:pt x="53079" y="99177"/>
                    </a:lnTo>
                    <a:lnTo>
                      <a:pt x="77244" y="82452"/>
                    </a:lnTo>
                    <a:close/>
                    <a:moveTo>
                      <a:pt x="11" y="0"/>
                    </a:moveTo>
                    <a:lnTo>
                      <a:pt x="9" y="73"/>
                    </a:lnTo>
                    <a:cubicBezTo>
                      <a:pt x="6" y="126"/>
                      <a:pt x="0" y="179"/>
                      <a:pt x="0" y="232"/>
                    </a:cubicBezTo>
                    <a:cubicBezTo>
                      <a:pt x="0" y="2765"/>
                      <a:pt x="2062" y="4824"/>
                      <a:pt x="4595" y="4824"/>
                    </a:cubicBezTo>
                    <a:cubicBezTo>
                      <a:pt x="5909" y="4824"/>
                      <a:pt x="7095" y="4272"/>
                      <a:pt x="7932" y="3384"/>
                    </a:cubicBezTo>
                    <a:lnTo>
                      <a:pt x="53489" y="3384"/>
                    </a:lnTo>
                    <a:lnTo>
                      <a:pt x="77244" y="20823"/>
                    </a:lnTo>
                    <a:lnTo>
                      <a:pt x="77244" y="40279"/>
                    </a:lnTo>
                    <a:cubicBezTo>
                      <a:pt x="74122" y="41889"/>
                      <a:pt x="72030" y="46233"/>
                      <a:pt x="72030" y="51118"/>
                    </a:cubicBezTo>
                    <a:cubicBezTo>
                      <a:pt x="72030" y="56005"/>
                      <a:pt x="74122" y="60346"/>
                      <a:pt x="77244" y="61959"/>
                    </a:cubicBezTo>
                    <a:lnTo>
                      <a:pt x="77244" y="82135"/>
                    </a:lnTo>
                    <a:lnTo>
                      <a:pt x="52621" y="99177"/>
                    </a:lnTo>
                    <a:lnTo>
                      <a:pt x="8618" y="99177"/>
                    </a:lnTo>
                    <a:lnTo>
                      <a:pt x="8618" y="99437"/>
                    </a:lnTo>
                    <a:lnTo>
                      <a:pt x="77504" y="99437"/>
                    </a:lnTo>
                    <a:lnTo>
                      <a:pt x="77504" y="58075"/>
                    </a:lnTo>
                    <a:cubicBezTo>
                      <a:pt x="77677" y="57869"/>
                      <a:pt x="78463" y="56917"/>
                      <a:pt x="79191" y="55626"/>
                    </a:cubicBezTo>
                    <a:cubicBezTo>
                      <a:pt x="79286" y="55732"/>
                      <a:pt x="79532" y="56039"/>
                      <a:pt x="80000" y="56851"/>
                    </a:cubicBezTo>
                    <a:cubicBezTo>
                      <a:pt x="80636" y="57952"/>
                      <a:pt x="80517" y="60380"/>
                      <a:pt x="80514" y="60405"/>
                    </a:cubicBezTo>
                    <a:cubicBezTo>
                      <a:pt x="80517" y="60745"/>
                      <a:pt x="80776" y="93734"/>
                      <a:pt x="80514" y="98014"/>
                    </a:cubicBezTo>
                    <a:cubicBezTo>
                      <a:pt x="80427" y="99423"/>
                      <a:pt x="79992" y="100483"/>
                      <a:pt x="79216" y="101158"/>
                    </a:cubicBezTo>
                    <a:cubicBezTo>
                      <a:pt x="78363" y="101903"/>
                      <a:pt x="77337" y="101960"/>
                      <a:pt x="77030" y="101960"/>
                    </a:cubicBezTo>
                    <a:cubicBezTo>
                      <a:pt x="76974" y="101960"/>
                      <a:pt x="76942" y="101958"/>
                      <a:pt x="76940" y="101958"/>
                    </a:cubicBezTo>
                    <a:lnTo>
                      <a:pt x="9352" y="101958"/>
                    </a:lnTo>
                    <a:cubicBezTo>
                      <a:pt x="9290" y="99476"/>
                      <a:pt x="7254" y="97478"/>
                      <a:pt x="4760" y="97478"/>
                    </a:cubicBezTo>
                    <a:cubicBezTo>
                      <a:pt x="2266" y="97478"/>
                      <a:pt x="168" y="99540"/>
                      <a:pt x="168" y="102070"/>
                    </a:cubicBezTo>
                    <a:lnTo>
                      <a:pt x="168" y="102073"/>
                    </a:lnTo>
                    <a:cubicBezTo>
                      <a:pt x="168" y="102123"/>
                      <a:pt x="171" y="102176"/>
                      <a:pt x="173" y="102226"/>
                    </a:cubicBezTo>
                    <a:lnTo>
                      <a:pt x="179" y="102302"/>
                    </a:lnTo>
                    <a:lnTo>
                      <a:pt x="438" y="102290"/>
                    </a:lnTo>
                    <a:lnTo>
                      <a:pt x="433" y="102210"/>
                    </a:lnTo>
                    <a:cubicBezTo>
                      <a:pt x="430" y="102162"/>
                      <a:pt x="427" y="102118"/>
                      <a:pt x="427" y="102070"/>
                    </a:cubicBezTo>
                    <a:cubicBezTo>
                      <a:pt x="427" y="99682"/>
                      <a:pt x="2372" y="97738"/>
                      <a:pt x="4760" y="97738"/>
                    </a:cubicBezTo>
                    <a:cubicBezTo>
                      <a:pt x="7151" y="97738"/>
                      <a:pt x="9095" y="99682"/>
                      <a:pt x="9095" y="102070"/>
                    </a:cubicBezTo>
                    <a:cubicBezTo>
                      <a:pt x="9095" y="102118"/>
                      <a:pt x="9092" y="102165"/>
                      <a:pt x="9087" y="102212"/>
                    </a:cubicBezTo>
                    <a:lnTo>
                      <a:pt x="9084" y="102290"/>
                    </a:lnTo>
                    <a:lnTo>
                      <a:pt x="9343" y="102302"/>
                    </a:lnTo>
                    <a:lnTo>
                      <a:pt x="9346" y="102229"/>
                    </a:lnTo>
                    <a:lnTo>
                      <a:pt x="9349" y="102215"/>
                    </a:lnTo>
                    <a:lnTo>
                      <a:pt x="76932" y="102215"/>
                    </a:lnTo>
                    <a:cubicBezTo>
                      <a:pt x="76940" y="102218"/>
                      <a:pt x="76985" y="102221"/>
                      <a:pt x="77060" y="102221"/>
                    </a:cubicBezTo>
                    <a:cubicBezTo>
                      <a:pt x="77420" y="102221"/>
                      <a:pt x="78477" y="102145"/>
                      <a:pt x="79384" y="101356"/>
                    </a:cubicBezTo>
                    <a:cubicBezTo>
                      <a:pt x="80215" y="100633"/>
                      <a:pt x="80681" y="99512"/>
                      <a:pt x="80773" y="98028"/>
                    </a:cubicBezTo>
                    <a:cubicBezTo>
                      <a:pt x="81035" y="93743"/>
                      <a:pt x="80776" y="60742"/>
                      <a:pt x="80773" y="60410"/>
                    </a:cubicBezTo>
                    <a:cubicBezTo>
                      <a:pt x="80779" y="60315"/>
                      <a:pt x="80899" y="57891"/>
                      <a:pt x="80226" y="56722"/>
                    </a:cubicBezTo>
                    <a:cubicBezTo>
                      <a:pt x="79666" y="55754"/>
                      <a:pt x="79403" y="55467"/>
                      <a:pt x="79320" y="55389"/>
                    </a:cubicBezTo>
                    <a:cubicBezTo>
                      <a:pt x="80012" y="54111"/>
                      <a:pt x="80617" y="52543"/>
                      <a:pt x="80542" y="51045"/>
                    </a:cubicBezTo>
                    <a:cubicBezTo>
                      <a:pt x="80458" y="49393"/>
                      <a:pt x="79883" y="47948"/>
                      <a:pt x="79256" y="46835"/>
                    </a:cubicBezTo>
                    <a:lnTo>
                      <a:pt x="79256" y="46835"/>
                    </a:lnTo>
                    <a:lnTo>
                      <a:pt x="79289" y="46883"/>
                    </a:lnTo>
                    <a:cubicBezTo>
                      <a:pt x="79317" y="46863"/>
                      <a:pt x="79565" y="46668"/>
                      <a:pt x="80224" y="45530"/>
                    </a:cubicBezTo>
                    <a:cubicBezTo>
                      <a:pt x="80899" y="44361"/>
                      <a:pt x="80779" y="41942"/>
                      <a:pt x="80773" y="41839"/>
                    </a:cubicBezTo>
                    <a:cubicBezTo>
                      <a:pt x="80776" y="41515"/>
                      <a:pt x="81035" y="8565"/>
                      <a:pt x="80773" y="4286"/>
                    </a:cubicBezTo>
                    <a:cubicBezTo>
                      <a:pt x="80681" y="2807"/>
                      <a:pt x="80215" y="1691"/>
                      <a:pt x="79384" y="966"/>
                    </a:cubicBezTo>
                    <a:cubicBezTo>
                      <a:pt x="78471" y="172"/>
                      <a:pt x="77404" y="100"/>
                      <a:pt x="77040" y="100"/>
                    </a:cubicBezTo>
                    <a:cubicBezTo>
                      <a:pt x="76966" y="100"/>
                      <a:pt x="76921" y="103"/>
                      <a:pt x="76912" y="104"/>
                    </a:cubicBezTo>
                    <a:lnTo>
                      <a:pt x="9184" y="104"/>
                    </a:lnTo>
                    <a:cubicBezTo>
                      <a:pt x="9182" y="92"/>
                      <a:pt x="9182" y="84"/>
                      <a:pt x="9182" y="73"/>
                    </a:cubicBezTo>
                    <a:lnTo>
                      <a:pt x="9176" y="0"/>
                    </a:lnTo>
                    <a:lnTo>
                      <a:pt x="8917" y="14"/>
                    </a:lnTo>
                    <a:lnTo>
                      <a:pt x="8922" y="90"/>
                    </a:lnTo>
                    <a:cubicBezTo>
                      <a:pt x="8925" y="137"/>
                      <a:pt x="8928" y="185"/>
                      <a:pt x="8928" y="232"/>
                    </a:cubicBezTo>
                    <a:cubicBezTo>
                      <a:pt x="8928" y="2620"/>
                      <a:pt x="6983" y="4564"/>
                      <a:pt x="4595" y="4564"/>
                    </a:cubicBezTo>
                    <a:cubicBezTo>
                      <a:pt x="2204" y="4564"/>
                      <a:pt x="260" y="2620"/>
                      <a:pt x="260" y="232"/>
                    </a:cubicBezTo>
                    <a:cubicBezTo>
                      <a:pt x="260" y="185"/>
                      <a:pt x="263" y="137"/>
                      <a:pt x="268" y="90"/>
                    </a:cubicBezTo>
                    <a:lnTo>
                      <a:pt x="271" y="14"/>
                    </a:lnTo>
                    <a:lnTo>
                      <a:pt x="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3"/>
              <p:cNvSpPr/>
              <p:nvPr/>
            </p:nvSpPr>
            <p:spPr>
              <a:xfrm>
                <a:off x="4581550" y="3915000"/>
                <a:ext cx="51425" cy="51425"/>
              </a:xfrm>
              <a:custGeom>
                <a:avLst/>
                <a:gdLst/>
                <a:ahLst/>
                <a:cxnLst/>
                <a:rect l="l" t="t" r="r" b="b"/>
                <a:pathLst>
                  <a:path w="2057" h="2057" extrusionOk="0">
                    <a:moveTo>
                      <a:pt x="1027" y="1"/>
                    </a:moveTo>
                    <a:cubicBezTo>
                      <a:pt x="460" y="1"/>
                      <a:pt x="0" y="461"/>
                      <a:pt x="0" y="1028"/>
                    </a:cubicBezTo>
                    <a:cubicBezTo>
                      <a:pt x="0" y="1597"/>
                      <a:pt x="460" y="2057"/>
                      <a:pt x="1027" y="2057"/>
                    </a:cubicBezTo>
                    <a:cubicBezTo>
                      <a:pt x="1596" y="2057"/>
                      <a:pt x="2056" y="1597"/>
                      <a:pt x="2056" y="1028"/>
                    </a:cubicBezTo>
                    <a:cubicBezTo>
                      <a:pt x="2056" y="461"/>
                      <a:pt x="1596" y="1"/>
                      <a:pt x="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3"/>
              <p:cNvSpPr/>
              <p:nvPr/>
            </p:nvSpPr>
            <p:spPr>
              <a:xfrm>
                <a:off x="457742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3"/>
              <p:cNvSpPr/>
              <p:nvPr/>
            </p:nvSpPr>
            <p:spPr>
              <a:xfrm>
                <a:off x="6378800" y="2646950"/>
                <a:ext cx="88525" cy="85325"/>
              </a:xfrm>
              <a:custGeom>
                <a:avLst/>
                <a:gdLst/>
                <a:ahLst/>
                <a:cxnLst/>
                <a:rect l="l" t="t" r="r" b="b"/>
                <a:pathLst>
                  <a:path w="3541" h="3413" extrusionOk="0">
                    <a:moveTo>
                      <a:pt x="1769" y="0"/>
                    </a:moveTo>
                    <a:cubicBezTo>
                      <a:pt x="881" y="0"/>
                      <a:pt x="131" y="688"/>
                      <a:pt x="67" y="1587"/>
                    </a:cubicBezTo>
                    <a:cubicBezTo>
                      <a:pt x="0" y="2527"/>
                      <a:pt x="709" y="3341"/>
                      <a:pt x="1649" y="3408"/>
                    </a:cubicBezTo>
                    <a:cubicBezTo>
                      <a:pt x="1690" y="3411"/>
                      <a:pt x="1731" y="3413"/>
                      <a:pt x="1772" y="3413"/>
                    </a:cubicBezTo>
                    <a:cubicBezTo>
                      <a:pt x="2660" y="3413"/>
                      <a:pt x="3410" y="2728"/>
                      <a:pt x="3474" y="1829"/>
                    </a:cubicBezTo>
                    <a:cubicBezTo>
                      <a:pt x="3540" y="886"/>
                      <a:pt x="2832" y="72"/>
                      <a:pt x="1892" y="5"/>
                    </a:cubicBezTo>
                    <a:cubicBezTo>
                      <a:pt x="1850" y="2"/>
                      <a:pt x="1810"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31"/>
        <p:cNvGrpSpPr/>
        <p:nvPr/>
      </p:nvGrpSpPr>
      <p:grpSpPr>
        <a:xfrm>
          <a:off x="0" y="0"/>
          <a:ext cx="0" cy="0"/>
          <a:chOff x="0" y="0"/>
          <a:chExt cx="0" cy="0"/>
        </a:xfrm>
      </p:grpSpPr>
      <p:pic>
        <p:nvPicPr>
          <p:cNvPr id="5332" name="Google Shape;5332;p34"/>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5333" name="Google Shape;5333;p34"/>
          <p:cNvGrpSpPr/>
          <p:nvPr/>
        </p:nvGrpSpPr>
        <p:grpSpPr>
          <a:xfrm>
            <a:off x="92092" y="144040"/>
            <a:ext cx="8964312" cy="4855410"/>
            <a:chOff x="92092" y="144040"/>
            <a:chExt cx="8964312" cy="4855410"/>
          </a:xfrm>
        </p:grpSpPr>
        <p:cxnSp>
          <p:nvCxnSpPr>
            <p:cNvPr id="5334" name="Google Shape;5334;p34"/>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5335" name="Google Shape;5335;p34"/>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5336" name="Google Shape;5336;p34"/>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5337" name="Google Shape;5337;p34"/>
            <p:cNvGrpSpPr/>
            <p:nvPr/>
          </p:nvGrpSpPr>
          <p:grpSpPr>
            <a:xfrm>
              <a:off x="92092" y="144040"/>
              <a:ext cx="3841512" cy="4855410"/>
              <a:chOff x="736225" y="1405825"/>
              <a:chExt cx="2025900" cy="2560600"/>
            </a:xfrm>
          </p:grpSpPr>
          <p:sp>
            <p:nvSpPr>
              <p:cNvPr id="5338" name="Google Shape;5338;p34"/>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4"/>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4"/>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4"/>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4"/>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4"/>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4"/>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4"/>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4"/>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4"/>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4"/>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4"/>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4"/>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4"/>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4"/>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4"/>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4"/>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4"/>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4"/>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4"/>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4"/>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4"/>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4"/>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4"/>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4"/>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4"/>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4"/>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4"/>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4"/>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4"/>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4"/>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4"/>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4"/>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4"/>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4"/>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4"/>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4"/>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4"/>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4"/>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4"/>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4"/>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4"/>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4"/>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4"/>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4"/>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4"/>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4"/>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4"/>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4"/>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4"/>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4"/>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4"/>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4"/>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4"/>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4"/>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4"/>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4"/>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4"/>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4"/>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4"/>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4"/>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4"/>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4"/>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4"/>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4"/>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4"/>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4"/>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4"/>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4"/>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4"/>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4"/>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4"/>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4"/>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4"/>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4"/>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4"/>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4"/>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4"/>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4"/>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4"/>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4"/>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4"/>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34"/>
            <p:cNvGrpSpPr/>
            <p:nvPr/>
          </p:nvGrpSpPr>
          <p:grpSpPr>
            <a:xfrm flipH="1">
              <a:off x="5214892" y="144040"/>
              <a:ext cx="3841512" cy="4855410"/>
              <a:chOff x="736225" y="1405825"/>
              <a:chExt cx="2025900" cy="2560600"/>
            </a:xfrm>
          </p:grpSpPr>
          <p:sp>
            <p:nvSpPr>
              <p:cNvPr id="5421" name="Google Shape;5421;p34"/>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4"/>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4"/>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4"/>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4"/>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4"/>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4"/>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4"/>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4"/>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4"/>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4"/>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4"/>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4"/>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4"/>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4"/>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4"/>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4"/>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4"/>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4"/>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4"/>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4"/>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4"/>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4"/>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4"/>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4"/>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4"/>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4"/>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4"/>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4"/>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4"/>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4"/>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4"/>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4"/>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4"/>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4"/>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4"/>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4"/>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4"/>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4"/>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4"/>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4"/>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4"/>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4"/>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4"/>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4"/>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4"/>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4"/>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4"/>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4"/>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4"/>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4"/>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4"/>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4"/>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4"/>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4"/>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4"/>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4"/>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4"/>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4"/>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4"/>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4"/>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4"/>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4"/>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4"/>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4"/>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4"/>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4"/>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4"/>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4"/>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4"/>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4"/>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4"/>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4"/>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4"/>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4"/>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4"/>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4"/>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4"/>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4"/>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4"/>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4"/>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4"/>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03" name="Google Shape;5503;p34"/>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5504" name="Google Shape;5504;p34"/>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5505" name="Google Shape;5505;p34"/>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7"/>
        <p:cNvGrpSpPr/>
        <p:nvPr/>
      </p:nvGrpSpPr>
      <p:grpSpPr>
        <a:xfrm>
          <a:off x="0" y="0"/>
          <a:ext cx="0" cy="0"/>
          <a:chOff x="0" y="0"/>
          <a:chExt cx="0" cy="0"/>
        </a:xfrm>
      </p:grpSpPr>
      <p:pic>
        <p:nvPicPr>
          <p:cNvPr id="878" name="Google Shape;878;p7"/>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879" name="Google Shape;879;p7"/>
          <p:cNvGrpSpPr/>
          <p:nvPr/>
        </p:nvGrpSpPr>
        <p:grpSpPr>
          <a:xfrm>
            <a:off x="92092" y="144040"/>
            <a:ext cx="8964312" cy="4855410"/>
            <a:chOff x="92092" y="144040"/>
            <a:chExt cx="8964312" cy="4855410"/>
          </a:xfrm>
        </p:grpSpPr>
        <p:cxnSp>
          <p:nvCxnSpPr>
            <p:cNvPr id="880" name="Google Shape;880;p7"/>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881" name="Google Shape;881;p7"/>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882" name="Google Shape;882;p7"/>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883" name="Google Shape;883;p7"/>
            <p:cNvGrpSpPr/>
            <p:nvPr/>
          </p:nvGrpSpPr>
          <p:grpSpPr>
            <a:xfrm>
              <a:off x="92092" y="144040"/>
              <a:ext cx="3841512" cy="4855410"/>
              <a:chOff x="736225" y="1405825"/>
              <a:chExt cx="2025900" cy="2560600"/>
            </a:xfrm>
          </p:grpSpPr>
          <p:sp>
            <p:nvSpPr>
              <p:cNvPr id="884" name="Google Shape;884;p7"/>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7"/>
            <p:cNvGrpSpPr/>
            <p:nvPr/>
          </p:nvGrpSpPr>
          <p:grpSpPr>
            <a:xfrm flipH="1">
              <a:off x="5214892" y="144040"/>
              <a:ext cx="3841512" cy="4855410"/>
              <a:chOff x="736225" y="1405825"/>
              <a:chExt cx="2025900" cy="2560600"/>
            </a:xfrm>
          </p:grpSpPr>
          <p:sp>
            <p:nvSpPr>
              <p:cNvPr id="967" name="Google Shape;967;p7"/>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9" name="Google Shape;1049;p7"/>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1050" name="Google Shape;1050;p7"/>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1051" name="Google Shape;1051;p7"/>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1052" name="Google Shape;1052;p7"/>
          <p:cNvSpPr txBox="1">
            <a:spLocks noGrp="1"/>
          </p:cNvSpPr>
          <p:nvPr>
            <p:ph type="title"/>
          </p:nvPr>
        </p:nvSpPr>
        <p:spPr>
          <a:xfrm>
            <a:off x="847613" y="842563"/>
            <a:ext cx="37269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3" name="Google Shape;1053;p7"/>
          <p:cNvSpPr txBox="1">
            <a:spLocks noGrp="1"/>
          </p:cNvSpPr>
          <p:nvPr>
            <p:ph type="subTitle" idx="1"/>
          </p:nvPr>
        </p:nvSpPr>
        <p:spPr>
          <a:xfrm>
            <a:off x="850950" y="2120849"/>
            <a:ext cx="3726900" cy="2180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054" name="Google Shape;1054;p7"/>
          <p:cNvSpPr>
            <a:spLocks noGrp="1"/>
          </p:cNvSpPr>
          <p:nvPr>
            <p:ph type="pic" idx="2"/>
          </p:nvPr>
        </p:nvSpPr>
        <p:spPr>
          <a:xfrm>
            <a:off x="5232950" y="1087925"/>
            <a:ext cx="2914800" cy="2955300"/>
          </a:xfrm>
          <a:prstGeom prst="roundRect">
            <a:avLst>
              <a:gd name="adj" fmla="val 7588"/>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5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114"/>
        <p:cNvGrpSpPr/>
        <p:nvPr/>
      </p:nvGrpSpPr>
      <p:grpSpPr>
        <a:xfrm>
          <a:off x="0" y="0"/>
          <a:ext cx="0" cy="0"/>
          <a:chOff x="0" y="0"/>
          <a:chExt cx="0" cy="0"/>
        </a:xfrm>
      </p:grpSpPr>
      <p:pic>
        <p:nvPicPr>
          <p:cNvPr id="2115" name="Google Shape;2115;p16"/>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2116" name="Google Shape;2116;p16"/>
          <p:cNvGrpSpPr/>
          <p:nvPr/>
        </p:nvGrpSpPr>
        <p:grpSpPr>
          <a:xfrm>
            <a:off x="92092" y="144040"/>
            <a:ext cx="8964312" cy="4855410"/>
            <a:chOff x="92092" y="144040"/>
            <a:chExt cx="8964312" cy="4855410"/>
          </a:xfrm>
        </p:grpSpPr>
        <p:cxnSp>
          <p:nvCxnSpPr>
            <p:cNvPr id="2117" name="Google Shape;2117;p16"/>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2118" name="Google Shape;2118;p16"/>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2119" name="Google Shape;2119;p16"/>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2120" name="Google Shape;2120;p16"/>
            <p:cNvGrpSpPr/>
            <p:nvPr/>
          </p:nvGrpSpPr>
          <p:grpSpPr>
            <a:xfrm>
              <a:off x="92092" y="144040"/>
              <a:ext cx="3841512" cy="4855410"/>
              <a:chOff x="736225" y="1405825"/>
              <a:chExt cx="2025900" cy="2560600"/>
            </a:xfrm>
          </p:grpSpPr>
          <p:sp>
            <p:nvSpPr>
              <p:cNvPr id="2121" name="Google Shape;2121;p16"/>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6"/>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6"/>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6"/>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6"/>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6"/>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6"/>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6"/>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6"/>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6"/>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6"/>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6"/>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6"/>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6"/>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6"/>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6"/>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6"/>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6"/>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6"/>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6"/>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6"/>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6"/>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6"/>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6"/>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6"/>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6"/>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6"/>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6"/>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6"/>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6"/>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6"/>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6"/>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6"/>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6"/>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6"/>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6"/>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6"/>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6"/>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6"/>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6"/>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6"/>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6"/>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6"/>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6"/>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6"/>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6"/>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6"/>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6"/>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6"/>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6"/>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6"/>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6"/>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6"/>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6"/>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6"/>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6"/>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6"/>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6"/>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6"/>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6"/>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6"/>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6"/>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6"/>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6"/>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6"/>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6"/>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6"/>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6"/>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6"/>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6"/>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6"/>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6"/>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6"/>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6"/>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6"/>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16"/>
            <p:cNvGrpSpPr/>
            <p:nvPr/>
          </p:nvGrpSpPr>
          <p:grpSpPr>
            <a:xfrm flipH="1">
              <a:off x="5214892" y="144040"/>
              <a:ext cx="3841512" cy="4855410"/>
              <a:chOff x="736225" y="1405825"/>
              <a:chExt cx="2025900" cy="2560600"/>
            </a:xfrm>
          </p:grpSpPr>
          <p:sp>
            <p:nvSpPr>
              <p:cNvPr id="2204" name="Google Shape;2204;p16"/>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6"/>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86" name="Google Shape;2286;p16"/>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2287" name="Google Shape;2287;p16"/>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2288" name="Google Shape;2288;p16"/>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2289" name="Google Shape;2289;p16"/>
          <p:cNvSpPr txBox="1">
            <a:spLocks noGrp="1"/>
          </p:cNvSpPr>
          <p:nvPr>
            <p:ph type="title"/>
          </p:nvPr>
        </p:nvSpPr>
        <p:spPr>
          <a:xfrm>
            <a:off x="932718" y="1637550"/>
            <a:ext cx="35979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0" name="Google Shape;2290;p16"/>
          <p:cNvSpPr txBox="1">
            <a:spLocks noGrp="1"/>
          </p:cNvSpPr>
          <p:nvPr>
            <p:ph type="subTitle" idx="1"/>
          </p:nvPr>
        </p:nvSpPr>
        <p:spPr>
          <a:xfrm>
            <a:off x="932718"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180"/>
        <p:cNvGrpSpPr/>
        <p:nvPr/>
      </p:nvGrpSpPr>
      <p:grpSpPr>
        <a:xfrm>
          <a:off x="0" y="0"/>
          <a:ext cx="0" cy="0"/>
          <a:chOff x="0" y="0"/>
          <a:chExt cx="0" cy="0"/>
        </a:xfrm>
      </p:grpSpPr>
      <p:pic>
        <p:nvPicPr>
          <p:cNvPr id="3181" name="Google Shape;3181;p22"/>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3182" name="Google Shape;3182;p22"/>
          <p:cNvGrpSpPr/>
          <p:nvPr/>
        </p:nvGrpSpPr>
        <p:grpSpPr>
          <a:xfrm>
            <a:off x="92092" y="144040"/>
            <a:ext cx="8964312" cy="4855410"/>
            <a:chOff x="92092" y="144040"/>
            <a:chExt cx="8964312" cy="4855410"/>
          </a:xfrm>
        </p:grpSpPr>
        <p:cxnSp>
          <p:nvCxnSpPr>
            <p:cNvPr id="3183" name="Google Shape;3183;p22"/>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3184" name="Google Shape;3184;p22"/>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3185" name="Google Shape;3185;p22"/>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3186" name="Google Shape;3186;p22"/>
            <p:cNvGrpSpPr/>
            <p:nvPr/>
          </p:nvGrpSpPr>
          <p:grpSpPr>
            <a:xfrm>
              <a:off x="92092" y="144040"/>
              <a:ext cx="3841512" cy="4855410"/>
              <a:chOff x="736225" y="1405825"/>
              <a:chExt cx="2025900" cy="2560600"/>
            </a:xfrm>
          </p:grpSpPr>
          <p:sp>
            <p:nvSpPr>
              <p:cNvPr id="3187" name="Google Shape;3187;p22"/>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2"/>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2"/>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2"/>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2"/>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2"/>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2"/>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2"/>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2"/>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2"/>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2"/>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2"/>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2"/>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2"/>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2"/>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2"/>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2"/>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2"/>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2"/>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2"/>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2"/>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2"/>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2"/>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2"/>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2"/>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2"/>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2"/>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2"/>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2"/>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2"/>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2"/>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2"/>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2"/>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2"/>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2"/>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2"/>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2"/>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2"/>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2"/>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2"/>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2"/>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2"/>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2"/>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2"/>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2"/>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2"/>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2"/>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2"/>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2"/>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2"/>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2"/>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2"/>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2"/>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2"/>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2"/>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2"/>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2"/>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2"/>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2"/>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2"/>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2"/>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2"/>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2"/>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2"/>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2"/>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2"/>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2"/>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2"/>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2"/>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2"/>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2"/>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2"/>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2"/>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2"/>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2"/>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2"/>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2"/>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2"/>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2"/>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2"/>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2"/>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22"/>
            <p:cNvGrpSpPr/>
            <p:nvPr/>
          </p:nvGrpSpPr>
          <p:grpSpPr>
            <a:xfrm flipH="1">
              <a:off x="5214892" y="144040"/>
              <a:ext cx="3841512" cy="4855410"/>
              <a:chOff x="736225" y="1405825"/>
              <a:chExt cx="2025900" cy="2560600"/>
            </a:xfrm>
          </p:grpSpPr>
          <p:sp>
            <p:nvSpPr>
              <p:cNvPr id="3270" name="Google Shape;3270;p22"/>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2"/>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2"/>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2"/>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2"/>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2"/>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2"/>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2"/>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2"/>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2"/>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2"/>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2"/>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2"/>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2"/>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2"/>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2"/>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2"/>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2"/>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2"/>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2"/>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2"/>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2"/>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2"/>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2"/>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2"/>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2"/>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2"/>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2"/>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2"/>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2"/>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2"/>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2"/>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2"/>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2"/>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2"/>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2"/>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2"/>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2"/>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2"/>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2"/>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2"/>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2"/>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2"/>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2"/>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2"/>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2"/>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2"/>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2"/>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2"/>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2"/>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2"/>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2"/>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2"/>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2"/>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2"/>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2"/>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2"/>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2"/>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2"/>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2"/>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2"/>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2"/>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2"/>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2"/>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2"/>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2"/>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2"/>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2"/>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2"/>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2"/>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2"/>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2"/>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2"/>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2"/>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2"/>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2"/>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2"/>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2"/>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2"/>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2"/>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2"/>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2"/>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2" name="Google Shape;3352;p22"/>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3353" name="Google Shape;3353;p22"/>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3354" name="Google Shape;3354;p22"/>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3355" name="Google Shape;335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6" name="Google Shape;3356;p22"/>
          <p:cNvSpPr txBox="1">
            <a:spLocks noGrp="1"/>
          </p:cNvSpPr>
          <p:nvPr>
            <p:ph type="subTitle" idx="1"/>
          </p:nvPr>
        </p:nvSpPr>
        <p:spPr>
          <a:xfrm>
            <a:off x="4785690" y="1790975"/>
            <a:ext cx="3346800" cy="191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7" name="Google Shape;3357;p22"/>
          <p:cNvSpPr txBox="1">
            <a:spLocks noGrp="1"/>
          </p:cNvSpPr>
          <p:nvPr>
            <p:ph type="subTitle" idx="2"/>
          </p:nvPr>
        </p:nvSpPr>
        <p:spPr>
          <a:xfrm>
            <a:off x="1011510" y="1790975"/>
            <a:ext cx="3344700" cy="191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38"/>
        <p:cNvGrpSpPr/>
        <p:nvPr/>
      </p:nvGrpSpPr>
      <p:grpSpPr>
        <a:xfrm>
          <a:off x="0" y="0"/>
          <a:ext cx="0" cy="0"/>
          <a:chOff x="0" y="0"/>
          <a:chExt cx="0" cy="0"/>
        </a:xfrm>
      </p:grpSpPr>
      <p:pic>
        <p:nvPicPr>
          <p:cNvPr id="3539" name="Google Shape;3539;p24"/>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3540" name="Google Shape;3540;p24"/>
          <p:cNvGrpSpPr/>
          <p:nvPr/>
        </p:nvGrpSpPr>
        <p:grpSpPr>
          <a:xfrm>
            <a:off x="89867" y="144040"/>
            <a:ext cx="8964312" cy="4855410"/>
            <a:chOff x="92092" y="144040"/>
            <a:chExt cx="8964312" cy="4855410"/>
          </a:xfrm>
        </p:grpSpPr>
        <p:cxnSp>
          <p:nvCxnSpPr>
            <p:cNvPr id="3541" name="Google Shape;3541;p24"/>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3542" name="Google Shape;3542;p24"/>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3543" name="Google Shape;3543;p24"/>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3544" name="Google Shape;3544;p24"/>
            <p:cNvGrpSpPr/>
            <p:nvPr/>
          </p:nvGrpSpPr>
          <p:grpSpPr>
            <a:xfrm>
              <a:off x="92092" y="144040"/>
              <a:ext cx="3841512" cy="4855410"/>
              <a:chOff x="736225" y="1405825"/>
              <a:chExt cx="2025900" cy="2560600"/>
            </a:xfrm>
          </p:grpSpPr>
          <p:sp>
            <p:nvSpPr>
              <p:cNvPr id="3545" name="Google Shape;3545;p24"/>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4"/>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4"/>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4"/>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4"/>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4"/>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4"/>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4"/>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4"/>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4"/>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4"/>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4"/>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4"/>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4"/>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4"/>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4"/>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4"/>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4"/>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4"/>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4"/>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4"/>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4"/>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4"/>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4"/>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4"/>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4"/>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4"/>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4"/>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4"/>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4"/>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4"/>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4"/>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4"/>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4"/>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4"/>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4"/>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4"/>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4"/>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4"/>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4"/>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4"/>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4"/>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4"/>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4"/>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4"/>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4"/>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4"/>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4"/>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4"/>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4"/>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4"/>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4"/>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4"/>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4"/>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4"/>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4"/>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4"/>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4"/>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4"/>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4"/>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4"/>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4"/>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4"/>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4"/>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4"/>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4"/>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4"/>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4"/>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4"/>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4"/>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4"/>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4"/>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4"/>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4"/>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4"/>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4"/>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4"/>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4"/>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4"/>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4"/>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4"/>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4"/>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24"/>
            <p:cNvGrpSpPr/>
            <p:nvPr/>
          </p:nvGrpSpPr>
          <p:grpSpPr>
            <a:xfrm flipH="1">
              <a:off x="5214892" y="144040"/>
              <a:ext cx="3841512" cy="4855410"/>
              <a:chOff x="736225" y="1405825"/>
              <a:chExt cx="2025900" cy="2560600"/>
            </a:xfrm>
          </p:grpSpPr>
          <p:sp>
            <p:nvSpPr>
              <p:cNvPr id="3628" name="Google Shape;3628;p24"/>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4"/>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4"/>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4"/>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4"/>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4"/>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4"/>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4"/>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4"/>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4"/>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4"/>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4"/>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4"/>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4"/>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4"/>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4"/>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4"/>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4"/>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4"/>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4"/>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4"/>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4"/>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4"/>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4"/>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4"/>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4"/>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4"/>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4"/>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4"/>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4"/>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4"/>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4"/>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4"/>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4"/>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4"/>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4"/>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4"/>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4"/>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4"/>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4"/>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4"/>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4"/>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4"/>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4"/>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4"/>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4"/>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4"/>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4"/>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4"/>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4"/>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4"/>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4"/>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4"/>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4"/>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4"/>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4"/>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4"/>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4"/>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4"/>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4"/>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4"/>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4"/>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4"/>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4"/>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4"/>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4"/>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4"/>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4"/>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4"/>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4"/>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4"/>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4"/>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4"/>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4"/>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4"/>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4"/>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4"/>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4"/>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4"/>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4"/>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4"/>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4"/>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10" name="Google Shape;3710;p24"/>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3711" name="Google Shape;3711;p24"/>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3712" name="Google Shape;3712;p24"/>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3713" name="Google Shape;371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4" name="Google Shape;3714;p24"/>
          <p:cNvSpPr txBox="1">
            <a:spLocks noGrp="1"/>
          </p:cNvSpPr>
          <p:nvPr>
            <p:ph type="subTitle" idx="1"/>
          </p:nvPr>
        </p:nvSpPr>
        <p:spPr>
          <a:xfrm>
            <a:off x="937625" y="2745850"/>
            <a:ext cx="2175300" cy="880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5" name="Google Shape;3715;p24"/>
          <p:cNvSpPr txBox="1">
            <a:spLocks noGrp="1"/>
          </p:cNvSpPr>
          <p:nvPr>
            <p:ph type="subTitle" idx="2"/>
          </p:nvPr>
        </p:nvSpPr>
        <p:spPr>
          <a:xfrm>
            <a:off x="3484348" y="2745850"/>
            <a:ext cx="2175300" cy="880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6" name="Google Shape;3716;p24"/>
          <p:cNvSpPr txBox="1">
            <a:spLocks noGrp="1"/>
          </p:cNvSpPr>
          <p:nvPr>
            <p:ph type="subTitle" idx="3"/>
          </p:nvPr>
        </p:nvSpPr>
        <p:spPr>
          <a:xfrm>
            <a:off x="6031075" y="2745850"/>
            <a:ext cx="2175300" cy="880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7" name="Google Shape;3717;p24"/>
          <p:cNvSpPr txBox="1">
            <a:spLocks noGrp="1"/>
          </p:cNvSpPr>
          <p:nvPr>
            <p:ph type="subTitle" idx="4"/>
          </p:nvPr>
        </p:nvSpPr>
        <p:spPr>
          <a:xfrm>
            <a:off x="937625" y="2398650"/>
            <a:ext cx="2175300" cy="47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18" name="Google Shape;3718;p24"/>
          <p:cNvSpPr txBox="1">
            <a:spLocks noGrp="1"/>
          </p:cNvSpPr>
          <p:nvPr>
            <p:ph type="subTitle" idx="5"/>
          </p:nvPr>
        </p:nvSpPr>
        <p:spPr>
          <a:xfrm>
            <a:off x="3484348" y="2398650"/>
            <a:ext cx="2175300" cy="47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19" name="Google Shape;3719;p24"/>
          <p:cNvSpPr txBox="1">
            <a:spLocks noGrp="1"/>
          </p:cNvSpPr>
          <p:nvPr>
            <p:ph type="subTitle" idx="6"/>
          </p:nvPr>
        </p:nvSpPr>
        <p:spPr>
          <a:xfrm>
            <a:off x="6031075" y="2398650"/>
            <a:ext cx="2175300" cy="47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720"/>
        <p:cNvGrpSpPr/>
        <p:nvPr/>
      </p:nvGrpSpPr>
      <p:grpSpPr>
        <a:xfrm>
          <a:off x="0" y="0"/>
          <a:ext cx="0" cy="0"/>
          <a:chOff x="0" y="0"/>
          <a:chExt cx="0" cy="0"/>
        </a:xfrm>
      </p:grpSpPr>
      <p:pic>
        <p:nvPicPr>
          <p:cNvPr id="3721" name="Google Shape;3721;p25"/>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3722" name="Google Shape;3722;p25"/>
          <p:cNvGrpSpPr/>
          <p:nvPr/>
        </p:nvGrpSpPr>
        <p:grpSpPr>
          <a:xfrm>
            <a:off x="89867" y="144040"/>
            <a:ext cx="8964312" cy="4855410"/>
            <a:chOff x="92092" y="144040"/>
            <a:chExt cx="8964312" cy="4855410"/>
          </a:xfrm>
        </p:grpSpPr>
        <p:cxnSp>
          <p:nvCxnSpPr>
            <p:cNvPr id="3723" name="Google Shape;3723;p25"/>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3724" name="Google Shape;3724;p25"/>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3725" name="Google Shape;3725;p25"/>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3726" name="Google Shape;3726;p25"/>
            <p:cNvGrpSpPr/>
            <p:nvPr/>
          </p:nvGrpSpPr>
          <p:grpSpPr>
            <a:xfrm>
              <a:off x="92092" y="144040"/>
              <a:ext cx="3841512" cy="4855410"/>
              <a:chOff x="736225" y="1405825"/>
              <a:chExt cx="2025900" cy="2560600"/>
            </a:xfrm>
          </p:grpSpPr>
          <p:sp>
            <p:nvSpPr>
              <p:cNvPr id="3727" name="Google Shape;3727;p25"/>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5"/>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5"/>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5"/>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5"/>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5"/>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5"/>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5"/>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5"/>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5"/>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5"/>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5"/>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5"/>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5"/>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5"/>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5"/>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5"/>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5"/>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5"/>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5"/>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5"/>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5"/>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5"/>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5"/>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5"/>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5"/>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5"/>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5"/>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5"/>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5"/>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5"/>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5"/>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5"/>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5"/>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5"/>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5"/>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5"/>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5"/>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5"/>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5"/>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5"/>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5"/>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5"/>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5"/>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5"/>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5"/>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5"/>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5"/>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5"/>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5"/>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5"/>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5"/>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5"/>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5"/>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5"/>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5"/>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5"/>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5"/>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5"/>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5"/>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5"/>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5"/>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5"/>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5"/>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5"/>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5"/>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5"/>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5"/>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5"/>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5"/>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5"/>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5"/>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5"/>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5"/>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5"/>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5"/>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5"/>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5"/>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5"/>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5"/>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5"/>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5"/>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25"/>
            <p:cNvGrpSpPr/>
            <p:nvPr/>
          </p:nvGrpSpPr>
          <p:grpSpPr>
            <a:xfrm flipH="1">
              <a:off x="5214892" y="144040"/>
              <a:ext cx="3841512" cy="4855410"/>
              <a:chOff x="736225" y="1405825"/>
              <a:chExt cx="2025900" cy="2560600"/>
            </a:xfrm>
          </p:grpSpPr>
          <p:sp>
            <p:nvSpPr>
              <p:cNvPr id="3810" name="Google Shape;3810;p25"/>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5"/>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5"/>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5"/>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5"/>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5"/>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5"/>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5"/>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5"/>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5"/>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5"/>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5"/>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5"/>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5"/>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5"/>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5"/>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5"/>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5"/>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5"/>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5"/>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5"/>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5"/>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5"/>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5"/>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5"/>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5"/>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5"/>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5"/>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5"/>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5"/>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5"/>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5"/>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5"/>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5"/>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5"/>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5"/>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5"/>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5"/>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5"/>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5"/>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5"/>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5"/>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5"/>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5"/>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5"/>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5"/>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5"/>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5"/>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5"/>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5"/>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5"/>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5"/>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5"/>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5"/>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5"/>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5"/>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5"/>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5"/>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5"/>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5"/>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5"/>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5"/>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5"/>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5"/>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5"/>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5"/>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5"/>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5"/>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5"/>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5"/>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5"/>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5"/>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5"/>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5"/>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5"/>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5"/>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5"/>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5"/>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5"/>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5"/>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5"/>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5"/>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92" name="Google Shape;3892;p25"/>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3893" name="Google Shape;3893;p25"/>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3894" name="Google Shape;3894;p25"/>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3895" name="Google Shape;389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96" name="Google Shape;3896;p25"/>
          <p:cNvSpPr txBox="1">
            <a:spLocks noGrp="1"/>
          </p:cNvSpPr>
          <p:nvPr>
            <p:ph type="subTitle" idx="1"/>
          </p:nvPr>
        </p:nvSpPr>
        <p:spPr>
          <a:xfrm>
            <a:off x="2256242" y="201833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7" name="Google Shape;3897;p25"/>
          <p:cNvSpPr txBox="1">
            <a:spLocks noGrp="1"/>
          </p:cNvSpPr>
          <p:nvPr>
            <p:ph type="subTitle" idx="2"/>
          </p:nvPr>
        </p:nvSpPr>
        <p:spPr>
          <a:xfrm>
            <a:off x="5420096" y="201833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8" name="Google Shape;3898;p25"/>
          <p:cNvSpPr txBox="1">
            <a:spLocks noGrp="1"/>
          </p:cNvSpPr>
          <p:nvPr>
            <p:ph type="subTitle" idx="3"/>
          </p:nvPr>
        </p:nvSpPr>
        <p:spPr>
          <a:xfrm>
            <a:off x="2256242" y="3432713"/>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9" name="Google Shape;3899;p25"/>
          <p:cNvSpPr txBox="1">
            <a:spLocks noGrp="1"/>
          </p:cNvSpPr>
          <p:nvPr>
            <p:ph type="subTitle" idx="4"/>
          </p:nvPr>
        </p:nvSpPr>
        <p:spPr>
          <a:xfrm>
            <a:off x="5420096" y="3432713"/>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0" name="Google Shape;3900;p25"/>
          <p:cNvSpPr txBox="1">
            <a:spLocks noGrp="1"/>
          </p:cNvSpPr>
          <p:nvPr>
            <p:ph type="subTitle" idx="5"/>
          </p:nvPr>
        </p:nvSpPr>
        <p:spPr>
          <a:xfrm>
            <a:off x="2256242" y="17183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01" name="Google Shape;3901;p25"/>
          <p:cNvSpPr txBox="1">
            <a:spLocks noGrp="1"/>
          </p:cNvSpPr>
          <p:nvPr>
            <p:ph type="subTitle" idx="6"/>
          </p:nvPr>
        </p:nvSpPr>
        <p:spPr>
          <a:xfrm>
            <a:off x="2256242"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02" name="Google Shape;3902;p25"/>
          <p:cNvSpPr txBox="1">
            <a:spLocks noGrp="1"/>
          </p:cNvSpPr>
          <p:nvPr>
            <p:ph type="subTitle" idx="7"/>
          </p:nvPr>
        </p:nvSpPr>
        <p:spPr>
          <a:xfrm>
            <a:off x="5420092" y="17183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03" name="Google Shape;3903;p25"/>
          <p:cNvSpPr txBox="1">
            <a:spLocks noGrp="1"/>
          </p:cNvSpPr>
          <p:nvPr>
            <p:ph type="subTitle" idx="8"/>
          </p:nvPr>
        </p:nvSpPr>
        <p:spPr>
          <a:xfrm>
            <a:off x="5420092"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3904"/>
        <p:cNvGrpSpPr/>
        <p:nvPr/>
      </p:nvGrpSpPr>
      <p:grpSpPr>
        <a:xfrm>
          <a:off x="0" y="0"/>
          <a:ext cx="0" cy="0"/>
          <a:chOff x="0" y="0"/>
          <a:chExt cx="0" cy="0"/>
        </a:xfrm>
      </p:grpSpPr>
      <p:pic>
        <p:nvPicPr>
          <p:cNvPr id="3905" name="Google Shape;3905;p26"/>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3906" name="Google Shape;3906;p26"/>
          <p:cNvGrpSpPr/>
          <p:nvPr/>
        </p:nvGrpSpPr>
        <p:grpSpPr>
          <a:xfrm>
            <a:off x="89867" y="144040"/>
            <a:ext cx="8964312" cy="4855410"/>
            <a:chOff x="92092" y="144040"/>
            <a:chExt cx="8964312" cy="4855410"/>
          </a:xfrm>
        </p:grpSpPr>
        <p:cxnSp>
          <p:nvCxnSpPr>
            <p:cNvPr id="3907" name="Google Shape;3907;p26"/>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3908" name="Google Shape;3908;p26"/>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3909" name="Google Shape;3909;p26"/>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3910" name="Google Shape;3910;p26"/>
            <p:cNvGrpSpPr/>
            <p:nvPr/>
          </p:nvGrpSpPr>
          <p:grpSpPr>
            <a:xfrm>
              <a:off x="92092" y="144040"/>
              <a:ext cx="3841512" cy="4855410"/>
              <a:chOff x="736225" y="1405825"/>
              <a:chExt cx="2025900" cy="2560600"/>
            </a:xfrm>
          </p:grpSpPr>
          <p:sp>
            <p:nvSpPr>
              <p:cNvPr id="3911" name="Google Shape;3911;p26"/>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6"/>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6"/>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6"/>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6"/>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6"/>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6"/>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6"/>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6"/>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6"/>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6"/>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6"/>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6"/>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6"/>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6"/>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6"/>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6"/>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6"/>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6"/>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6"/>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6"/>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6"/>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6"/>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6"/>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6"/>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6"/>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6"/>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6"/>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6"/>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6"/>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6"/>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6"/>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6"/>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6"/>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6"/>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6"/>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6"/>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6"/>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6"/>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6"/>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6"/>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6"/>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6"/>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6"/>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6"/>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6"/>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6"/>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6"/>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6"/>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6"/>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6"/>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6"/>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6"/>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6"/>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6"/>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6"/>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6"/>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6"/>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6"/>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6"/>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6"/>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6"/>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6"/>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6"/>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6"/>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6"/>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6"/>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6"/>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6"/>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6"/>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6"/>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6"/>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6"/>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6"/>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6"/>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6"/>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6"/>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6"/>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6"/>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6"/>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26"/>
            <p:cNvGrpSpPr/>
            <p:nvPr/>
          </p:nvGrpSpPr>
          <p:grpSpPr>
            <a:xfrm flipH="1">
              <a:off x="5214892" y="144040"/>
              <a:ext cx="3841512" cy="4855410"/>
              <a:chOff x="736225" y="1405825"/>
              <a:chExt cx="2025900" cy="2560600"/>
            </a:xfrm>
          </p:grpSpPr>
          <p:sp>
            <p:nvSpPr>
              <p:cNvPr id="3994" name="Google Shape;3994;p26"/>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6"/>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6"/>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6"/>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6"/>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6"/>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6"/>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6"/>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6"/>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6"/>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6"/>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6"/>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6"/>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6"/>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6"/>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6"/>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6"/>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6"/>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6"/>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6"/>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6"/>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6"/>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6"/>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6"/>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6"/>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6"/>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6"/>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6"/>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6"/>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6"/>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6"/>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6"/>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6"/>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6"/>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6"/>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6"/>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6"/>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6"/>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6"/>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6"/>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6"/>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6"/>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6"/>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6"/>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6"/>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6"/>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6"/>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6"/>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6"/>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6"/>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6"/>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6"/>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6"/>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6"/>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6"/>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6"/>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6"/>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6"/>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6"/>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6"/>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6"/>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6"/>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6"/>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6"/>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6"/>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6"/>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6"/>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6"/>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6"/>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6"/>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6"/>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6"/>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6"/>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6"/>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6"/>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6"/>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6"/>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6"/>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6"/>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6"/>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6"/>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6"/>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76" name="Google Shape;4076;p26"/>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4077" name="Google Shape;4077;p26"/>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4078" name="Google Shape;4078;p26"/>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4079" name="Google Shape;4079;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80" name="Google Shape;4080;p26"/>
          <p:cNvSpPr txBox="1">
            <a:spLocks noGrp="1"/>
          </p:cNvSpPr>
          <p:nvPr>
            <p:ph type="subTitle" idx="1"/>
          </p:nvPr>
        </p:nvSpPr>
        <p:spPr>
          <a:xfrm>
            <a:off x="956323" y="1930900"/>
            <a:ext cx="32913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1" name="Google Shape;4081;p26"/>
          <p:cNvSpPr txBox="1">
            <a:spLocks noGrp="1"/>
          </p:cNvSpPr>
          <p:nvPr>
            <p:ph type="subTitle" idx="2"/>
          </p:nvPr>
        </p:nvSpPr>
        <p:spPr>
          <a:xfrm>
            <a:off x="4897296" y="1930900"/>
            <a:ext cx="32913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2" name="Google Shape;4082;p26"/>
          <p:cNvSpPr txBox="1">
            <a:spLocks noGrp="1"/>
          </p:cNvSpPr>
          <p:nvPr>
            <p:ph type="subTitle" idx="3"/>
          </p:nvPr>
        </p:nvSpPr>
        <p:spPr>
          <a:xfrm>
            <a:off x="956323" y="3485775"/>
            <a:ext cx="32913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3" name="Google Shape;4083;p26"/>
          <p:cNvSpPr txBox="1">
            <a:spLocks noGrp="1"/>
          </p:cNvSpPr>
          <p:nvPr>
            <p:ph type="subTitle" idx="4"/>
          </p:nvPr>
        </p:nvSpPr>
        <p:spPr>
          <a:xfrm>
            <a:off x="4897288" y="3485775"/>
            <a:ext cx="32913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4" name="Google Shape;4084;p26"/>
          <p:cNvSpPr txBox="1">
            <a:spLocks noGrp="1"/>
          </p:cNvSpPr>
          <p:nvPr>
            <p:ph type="subTitle" idx="5"/>
          </p:nvPr>
        </p:nvSpPr>
        <p:spPr>
          <a:xfrm>
            <a:off x="955388" y="1425300"/>
            <a:ext cx="32934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85" name="Google Shape;4085;p26"/>
          <p:cNvSpPr txBox="1">
            <a:spLocks noGrp="1"/>
          </p:cNvSpPr>
          <p:nvPr>
            <p:ph type="subTitle" idx="6"/>
          </p:nvPr>
        </p:nvSpPr>
        <p:spPr>
          <a:xfrm>
            <a:off x="956323" y="2980175"/>
            <a:ext cx="32913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86" name="Google Shape;4086;p26"/>
          <p:cNvSpPr txBox="1">
            <a:spLocks noGrp="1"/>
          </p:cNvSpPr>
          <p:nvPr>
            <p:ph type="subTitle" idx="7"/>
          </p:nvPr>
        </p:nvSpPr>
        <p:spPr>
          <a:xfrm>
            <a:off x="4897311" y="1425300"/>
            <a:ext cx="32913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87" name="Google Shape;4087;p26"/>
          <p:cNvSpPr txBox="1">
            <a:spLocks noGrp="1"/>
          </p:cNvSpPr>
          <p:nvPr>
            <p:ph type="subTitle" idx="8"/>
          </p:nvPr>
        </p:nvSpPr>
        <p:spPr>
          <a:xfrm>
            <a:off x="4897289" y="2980175"/>
            <a:ext cx="32913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88"/>
        <p:cNvGrpSpPr/>
        <p:nvPr/>
      </p:nvGrpSpPr>
      <p:grpSpPr>
        <a:xfrm>
          <a:off x="0" y="0"/>
          <a:ext cx="0" cy="0"/>
          <a:chOff x="0" y="0"/>
          <a:chExt cx="0" cy="0"/>
        </a:xfrm>
      </p:grpSpPr>
      <p:pic>
        <p:nvPicPr>
          <p:cNvPr id="4089" name="Google Shape;4089;p27"/>
          <p:cNvPicPr preferRelativeResize="0"/>
          <p:nvPr/>
        </p:nvPicPr>
        <p:blipFill>
          <a:blip r:embed="rId2">
            <a:alphaModFix amt="49000"/>
          </a:blip>
          <a:stretch>
            <a:fillRect/>
          </a:stretch>
        </p:blipFill>
        <p:spPr>
          <a:xfrm>
            <a:off x="13" y="0"/>
            <a:ext cx="9144003" cy="5143501"/>
          </a:xfrm>
          <a:prstGeom prst="rect">
            <a:avLst/>
          </a:prstGeom>
          <a:noFill/>
          <a:ln>
            <a:noFill/>
          </a:ln>
        </p:spPr>
      </p:pic>
      <p:grpSp>
        <p:nvGrpSpPr>
          <p:cNvPr id="4090" name="Google Shape;4090;p27"/>
          <p:cNvGrpSpPr/>
          <p:nvPr/>
        </p:nvGrpSpPr>
        <p:grpSpPr>
          <a:xfrm>
            <a:off x="89867" y="144040"/>
            <a:ext cx="8964312" cy="4855410"/>
            <a:chOff x="92092" y="144040"/>
            <a:chExt cx="8964312" cy="4855410"/>
          </a:xfrm>
        </p:grpSpPr>
        <p:cxnSp>
          <p:nvCxnSpPr>
            <p:cNvPr id="4091" name="Google Shape;4091;p27"/>
            <p:cNvCxnSpPr/>
            <p:nvPr/>
          </p:nvCxnSpPr>
          <p:spPr>
            <a:xfrm rot="10800000" flipH="1">
              <a:off x="266725" y="304350"/>
              <a:ext cx="452400" cy="455700"/>
            </a:xfrm>
            <a:prstGeom prst="straightConnector1">
              <a:avLst/>
            </a:prstGeom>
            <a:noFill/>
            <a:ln w="9525" cap="flat" cmpd="sng">
              <a:solidFill>
                <a:schemeClr val="dk1"/>
              </a:solidFill>
              <a:prstDash val="solid"/>
              <a:round/>
              <a:headEnd type="none" w="med" len="med"/>
              <a:tailEnd type="none" w="med" len="med"/>
            </a:ln>
          </p:spPr>
        </p:cxnSp>
        <p:cxnSp>
          <p:nvCxnSpPr>
            <p:cNvPr id="4092" name="Google Shape;4092;p27"/>
            <p:cNvCxnSpPr/>
            <p:nvPr/>
          </p:nvCxnSpPr>
          <p:spPr>
            <a:xfrm rot="10800000" flipH="1">
              <a:off x="484525" y="538475"/>
              <a:ext cx="8169000" cy="4800"/>
            </a:xfrm>
            <a:prstGeom prst="straightConnector1">
              <a:avLst/>
            </a:prstGeom>
            <a:noFill/>
            <a:ln w="9525" cap="flat" cmpd="sng">
              <a:solidFill>
                <a:schemeClr val="dk1"/>
              </a:solidFill>
              <a:prstDash val="solid"/>
              <a:round/>
              <a:headEnd type="none" w="med" len="med"/>
              <a:tailEnd type="none" w="med" len="med"/>
            </a:ln>
          </p:spPr>
        </p:cxnSp>
        <p:cxnSp>
          <p:nvCxnSpPr>
            <p:cNvPr id="4093" name="Google Shape;4093;p27"/>
            <p:cNvCxnSpPr/>
            <p:nvPr/>
          </p:nvCxnSpPr>
          <p:spPr>
            <a:xfrm rot="10800000">
              <a:off x="8421225" y="301125"/>
              <a:ext cx="459600" cy="464400"/>
            </a:xfrm>
            <a:prstGeom prst="straightConnector1">
              <a:avLst/>
            </a:prstGeom>
            <a:noFill/>
            <a:ln w="9525" cap="flat" cmpd="sng">
              <a:solidFill>
                <a:schemeClr val="dk1"/>
              </a:solidFill>
              <a:prstDash val="solid"/>
              <a:round/>
              <a:headEnd type="none" w="med" len="med"/>
              <a:tailEnd type="none" w="med" len="med"/>
            </a:ln>
          </p:spPr>
        </p:cxnSp>
        <p:grpSp>
          <p:nvGrpSpPr>
            <p:cNvPr id="4094" name="Google Shape;4094;p27"/>
            <p:cNvGrpSpPr/>
            <p:nvPr/>
          </p:nvGrpSpPr>
          <p:grpSpPr>
            <a:xfrm>
              <a:off x="92092" y="144040"/>
              <a:ext cx="3841512" cy="4855410"/>
              <a:chOff x="736225" y="1405825"/>
              <a:chExt cx="2025900" cy="2560600"/>
            </a:xfrm>
          </p:grpSpPr>
          <p:sp>
            <p:nvSpPr>
              <p:cNvPr id="4095" name="Google Shape;4095;p27"/>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7"/>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7"/>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7"/>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7"/>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7"/>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7"/>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7"/>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7"/>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7"/>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7"/>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7"/>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7"/>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7"/>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7"/>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7"/>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7"/>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7"/>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7"/>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7"/>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7"/>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7"/>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7"/>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7"/>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7"/>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7"/>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7"/>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7"/>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7"/>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7"/>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7"/>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7"/>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7"/>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7"/>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7"/>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7"/>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7"/>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7"/>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7"/>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7"/>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7"/>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7"/>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7"/>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7"/>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7"/>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7"/>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7"/>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7"/>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7"/>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7"/>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7"/>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7"/>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7"/>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7"/>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7"/>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7"/>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7"/>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7"/>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7"/>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7"/>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7"/>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7"/>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7"/>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7"/>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7"/>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7"/>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7"/>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7"/>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7"/>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7"/>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7"/>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7"/>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7"/>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7"/>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7"/>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7"/>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7"/>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7"/>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7"/>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7"/>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7"/>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7"/>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27"/>
            <p:cNvGrpSpPr/>
            <p:nvPr/>
          </p:nvGrpSpPr>
          <p:grpSpPr>
            <a:xfrm flipH="1">
              <a:off x="5214892" y="144040"/>
              <a:ext cx="3841512" cy="4855410"/>
              <a:chOff x="736225" y="1405825"/>
              <a:chExt cx="2025900" cy="2560600"/>
            </a:xfrm>
          </p:grpSpPr>
          <p:sp>
            <p:nvSpPr>
              <p:cNvPr id="4178" name="Google Shape;4178;p27"/>
              <p:cNvSpPr/>
              <p:nvPr/>
            </p:nvSpPr>
            <p:spPr>
              <a:xfrm>
                <a:off x="2476650" y="1445625"/>
                <a:ext cx="15775" cy="15800"/>
              </a:xfrm>
              <a:custGeom>
                <a:avLst/>
                <a:gdLst/>
                <a:ahLst/>
                <a:cxnLst/>
                <a:rect l="l" t="t" r="r" b="b"/>
                <a:pathLst>
                  <a:path w="631" h="632" extrusionOk="0">
                    <a:moveTo>
                      <a:pt x="315" y="1"/>
                    </a:moveTo>
                    <a:cubicBezTo>
                      <a:pt x="142" y="1"/>
                      <a:pt x="0" y="140"/>
                      <a:pt x="0" y="316"/>
                    </a:cubicBezTo>
                    <a:cubicBezTo>
                      <a:pt x="0" y="489"/>
                      <a:pt x="142"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7"/>
              <p:cNvSpPr/>
              <p:nvPr/>
            </p:nvSpPr>
            <p:spPr>
              <a:xfrm>
                <a:off x="2403350"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7"/>
              <p:cNvSpPr/>
              <p:nvPr/>
            </p:nvSpPr>
            <p:spPr>
              <a:xfrm>
                <a:off x="2329975" y="1445625"/>
                <a:ext cx="15775" cy="15800"/>
              </a:xfrm>
              <a:custGeom>
                <a:avLst/>
                <a:gdLst/>
                <a:ahLst/>
                <a:cxnLst/>
                <a:rect l="l" t="t" r="r" b="b"/>
                <a:pathLst>
                  <a:path w="631" h="632" extrusionOk="0">
                    <a:moveTo>
                      <a:pt x="315" y="1"/>
                    </a:moveTo>
                    <a:cubicBezTo>
                      <a:pt x="143" y="1"/>
                      <a:pt x="0" y="140"/>
                      <a:pt x="0" y="316"/>
                    </a:cubicBezTo>
                    <a:cubicBezTo>
                      <a:pt x="0" y="489"/>
                      <a:pt x="143"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7"/>
              <p:cNvSpPr/>
              <p:nvPr/>
            </p:nvSpPr>
            <p:spPr>
              <a:xfrm>
                <a:off x="2256675" y="1445625"/>
                <a:ext cx="15775" cy="15800"/>
              </a:xfrm>
              <a:custGeom>
                <a:avLst/>
                <a:gdLst/>
                <a:ahLst/>
                <a:cxnLst/>
                <a:rect l="l" t="t" r="r" b="b"/>
                <a:pathLst>
                  <a:path w="631" h="632" extrusionOk="0">
                    <a:moveTo>
                      <a:pt x="315" y="1"/>
                    </a:moveTo>
                    <a:cubicBezTo>
                      <a:pt x="140" y="1"/>
                      <a:pt x="0" y="140"/>
                      <a:pt x="0" y="316"/>
                    </a:cubicBezTo>
                    <a:cubicBezTo>
                      <a:pt x="0" y="489"/>
                      <a:pt x="140" y="631"/>
                      <a:pt x="315" y="631"/>
                    </a:cubicBezTo>
                    <a:cubicBezTo>
                      <a:pt x="488" y="631"/>
                      <a:pt x="631" y="489"/>
                      <a:pt x="631" y="316"/>
                    </a:cubicBezTo>
                    <a:cubicBezTo>
                      <a:pt x="631"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7"/>
              <p:cNvSpPr/>
              <p:nvPr/>
            </p:nvSpPr>
            <p:spPr>
              <a:xfrm>
                <a:off x="218330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7"/>
              <p:cNvSpPr/>
              <p:nvPr/>
            </p:nvSpPr>
            <p:spPr>
              <a:xfrm>
                <a:off x="2110000" y="1445625"/>
                <a:ext cx="15700" cy="15800"/>
              </a:xfrm>
              <a:custGeom>
                <a:avLst/>
                <a:gdLst/>
                <a:ahLst/>
                <a:cxnLst/>
                <a:rect l="l" t="t" r="r" b="b"/>
                <a:pathLst>
                  <a:path w="628" h="632" extrusionOk="0">
                    <a:moveTo>
                      <a:pt x="315" y="1"/>
                    </a:moveTo>
                    <a:cubicBezTo>
                      <a:pt x="140" y="1"/>
                      <a:pt x="0" y="140"/>
                      <a:pt x="0" y="316"/>
                    </a:cubicBezTo>
                    <a:cubicBezTo>
                      <a:pt x="0" y="489"/>
                      <a:pt x="140" y="631"/>
                      <a:pt x="315" y="631"/>
                    </a:cubicBezTo>
                    <a:cubicBezTo>
                      <a:pt x="488" y="631"/>
                      <a:pt x="628" y="489"/>
                      <a:pt x="628" y="316"/>
                    </a:cubicBezTo>
                    <a:cubicBezTo>
                      <a:pt x="628" y="140"/>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7"/>
              <p:cNvSpPr/>
              <p:nvPr/>
            </p:nvSpPr>
            <p:spPr>
              <a:xfrm>
                <a:off x="203662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7"/>
              <p:cNvSpPr/>
              <p:nvPr/>
            </p:nvSpPr>
            <p:spPr>
              <a:xfrm>
                <a:off x="196332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7"/>
              <p:cNvSpPr/>
              <p:nvPr/>
            </p:nvSpPr>
            <p:spPr>
              <a:xfrm>
                <a:off x="1889950"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1" y="631"/>
                      <a:pt x="631" y="489"/>
                      <a:pt x="631" y="316"/>
                    </a:cubicBezTo>
                    <a:cubicBezTo>
                      <a:pt x="631" y="140"/>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7"/>
              <p:cNvSpPr/>
              <p:nvPr/>
            </p:nvSpPr>
            <p:spPr>
              <a:xfrm>
                <a:off x="181665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7"/>
              <p:cNvSpPr/>
              <p:nvPr/>
            </p:nvSpPr>
            <p:spPr>
              <a:xfrm>
                <a:off x="1743275" y="1445625"/>
                <a:ext cx="15775" cy="15800"/>
              </a:xfrm>
              <a:custGeom>
                <a:avLst/>
                <a:gdLst/>
                <a:ahLst/>
                <a:cxnLst/>
                <a:rect l="l" t="t" r="r" b="b"/>
                <a:pathLst>
                  <a:path w="631" h="632" extrusionOk="0">
                    <a:moveTo>
                      <a:pt x="316" y="1"/>
                    </a:moveTo>
                    <a:cubicBezTo>
                      <a:pt x="143" y="1"/>
                      <a:pt x="0" y="140"/>
                      <a:pt x="0" y="316"/>
                    </a:cubicBezTo>
                    <a:cubicBezTo>
                      <a:pt x="0"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7"/>
              <p:cNvSpPr/>
              <p:nvPr/>
            </p:nvSpPr>
            <p:spPr>
              <a:xfrm>
                <a:off x="1669975"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7"/>
              <p:cNvSpPr/>
              <p:nvPr/>
            </p:nvSpPr>
            <p:spPr>
              <a:xfrm>
                <a:off x="15966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7"/>
              <p:cNvSpPr/>
              <p:nvPr/>
            </p:nvSpPr>
            <p:spPr>
              <a:xfrm>
                <a:off x="1523300" y="1445625"/>
                <a:ext cx="15775" cy="15800"/>
              </a:xfrm>
              <a:custGeom>
                <a:avLst/>
                <a:gdLst/>
                <a:ahLst/>
                <a:cxnLst/>
                <a:rect l="l" t="t" r="r" b="b"/>
                <a:pathLst>
                  <a:path w="631" h="632" extrusionOk="0">
                    <a:moveTo>
                      <a:pt x="316" y="1"/>
                    </a:moveTo>
                    <a:cubicBezTo>
                      <a:pt x="140" y="1"/>
                      <a:pt x="0" y="140"/>
                      <a:pt x="0" y="316"/>
                    </a:cubicBezTo>
                    <a:cubicBezTo>
                      <a:pt x="0"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7"/>
              <p:cNvSpPr/>
              <p:nvPr/>
            </p:nvSpPr>
            <p:spPr>
              <a:xfrm>
                <a:off x="14499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7"/>
              <p:cNvSpPr/>
              <p:nvPr/>
            </p:nvSpPr>
            <p:spPr>
              <a:xfrm>
                <a:off x="13766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7"/>
              <p:cNvSpPr/>
              <p:nvPr/>
            </p:nvSpPr>
            <p:spPr>
              <a:xfrm>
                <a:off x="785600" y="1796450"/>
                <a:ext cx="15725" cy="15725"/>
              </a:xfrm>
              <a:custGeom>
                <a:avLst/>
                <a:gdLst/>
                <a:ahLst/>
                <a:cxnLst/>
                <a:rect l="l" t="t" r="r" b="b"/>
                <a:pathLst>
                  <a:path w="629" h="629" extrusionOk="0">
                    <a:moveTo>
                      <a:pt x="313" y="1"/>
                    </a:moveTo>
                    <a:cubicBezTo>
                      <a:pt x="140" y="1"/>
                      <a:pt x="1" y="140"/>
                      <a:pt x="1" y="316"/>
                    </a:cubicBezTo>
                    <a:cubicBezTo>
                      <a:pt x="1" y="489"/>
                      <a:pt x="140" y="628"/>
                      <a:pt x="313" y="628"/>
                    </a:cubicBezTo>
                    <a:cubicBezTo>
                      <a:pt x="489" y="628"/>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7"/>
              <p:cNvSpPr/>
              <p:nvPr/>
            </p:nvSpPr>
            <p:spPr>
              <a:xfrm>
                <a:off x="785600" y="186877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7"/>
              <p:cNvSpPr/>
              <p:nvPr/>
            </p:nvSpPr>
            <p:spPr>
              <a:xfrm>
                <a:off x="785600" y="1941175"/>
                <a:ext cx="15725" cy="15775"/>
              </a:xfrm>
              <a:custGeom>
                <a:avLst/>
                <a:gdLst/>
                <a:ahLst/>
                <a:cxnLst/>
                <a:rect l="l" t="t" r="r" b="b"/>
                <a:pathLst>
                  <a:path w="629" h="631" extrusionOk="0">
                    <a:moveTo>
                      <a:pt x="313" y="0"/>
                    </a:moveTo>
                    <a:cubicBezTo>
                      <a:pt x="140" y="0"/>
                      <a:pt x="1" y="140"/>
                      <a:pt x="1" y="316"/>
                    </a:cubicBezTo>
                    <a:cubicBezTo>
                      <a:pt x="1" y="489"/>
                      <a:pt x="140" y="631"/>
                      <a:pt x="313" y="631"/>
                    </a:cubicBezTo>
                    <a:cubicBezTo>
                      <a:pt x="489" y="631"/>
                      <a:pt x="629" y="489"/>
                      <a:pt x="629" y="316"/>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7"/>
              <p:cNvSpPr/>
              <p:nvPr/>
            </p:nvSpPr>
            <p:spPr>
              <a:xfrm>
                <a:off x="785600" y="2013575"/>
                <a:ext cx="15725" cy="15700"/>
              </a:xfrm>
              <a:custGeom>
                <a:avLst/>
                <a:gdLst/>
                <a:ahLst/>
                <a:cxnLst/>
                <a:rect l="l" t="t" r="r" b="b"/>
                <a:pathLst>
                  <a:path w="629" h="628" extrusionOk="0">
                    <a:moveTo>
                      <a:pt x="313" y="0"/>
                    </a:moveTo>
                    <a:cubicBezTo>
                      <a:pt x="140" y="0"/>
                      <a:pt x="1" y="140"/>
                      <a:pt x="1" y="315"/>
                    </a:cubicBezTo>
                    <a:cubicBezTo>
                      <a:pt x="1" y="488"/>
                      <a:pt x="140" y="628"/>
                      <a:pt x="313" y="628"/>
                    </a:cubicBezTo>
                    <a:cubicBezTo>
                      <a:pt x="489" y="628"/>
                      <a:pt x="629" y="488"/>
                      <a:pt x="629" y="315"/>
                    </a:cubicBezTo>
                    <a:cubicBezTo>
                      <a:pt x="629" y="140"/>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7"/>
              <p:cNvSpPr/>
              <p:nvPr/>
            </p:nvSpPr>
            <p:spPr>
              <a:xfrm>
                <a:off x="785600" y="2085900"/>
                <a:ext cx="15725" cy="15775"/>
              </a:xfrm>
              <a:custGeom>
                <a:avLst/>
                <a:gdLst/>
                <a:ahLst/>
                <a:cxnLst/>
                <a:rect l="l" t="t" r="r" b="b"/>
                <a:pathLst>
                  <a:path w="629" h="631" extrusionOk="0">
                    <a:moveTo>
                      <a:pt x="313" y="0"/>
                    </a:moveTo>
                    <a:cubicBezTo>
                      <a:pt x="140" y="0"/>
                      <a:pt x="1" y="142"/>
                      <a:pt x="1" y="315"/>
                    </a:cubicBezTo>
                    <a:cubicBezTo>
                      <a:pt x="1" y="491"/>
                      <a:pt x="140" y="631"/>
                      <a:pt x="313" y="631"/>
                    </a:cubicBezTo>
                    <a:cubicBezTo>
                      <a:pt x="489" y="631"/>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7"/>
              <p:cNvSpPr/>
              <p:nvPr/>
            </p:nvSpPr>
            <p:spPr>
              <a:xfrm>
                <a:off x="785600" y="2158275"/>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7"/>
              <p:cNvSpPr/>
              <p:nvPr/>
            </p:nvSpPr>
            <p:spPr>
              <a:xfrm>
                <a:off x="785600" y="2230675"/>
                <a:ext cx="15725" cy="15725"/>
              </a:xfrm>
              <a:custGeom>
                <a:avLst/>
                <a:gdLst/>
                <a:ahLst/>
                <a:cxnLst/>
                <a:rect l="l" t="t" r="r" b="b"/>
                <a:pathLst>
                  <a:path w="629" h="629" extrusionOk="0">
                    <a:moveTo>
                      <a:pt x="313" y="1"/>
                    </a:moveTo>
                    <a:cubicBezTo>
                      <a:pt x="140" y="1"/>
                      <a:pt x="1" y="140"/>
                      <a:pt x="1" y="313"/>
                    </a:cubicBezTo>
                    <a:cubicBezTo>
                      <a:pt x="1" y="489"/>
                      <a:pt x="140" y="628"/>
                      <a:pt x="313" y="628"/>
                    </a:cubicBezTo>
                    <a:cubicBezTo>
                      <a:pt x="489" y="628"/>
                      <a:pt x="629" y="489"/>
                      <a:pt x="629" y="313"/>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7"/>
              <p:cNvSpPr/>
              <p:nvPr/>
            </p:nvSpPr>
            <p:spPr>
              <a:xfrm>
                <a:off x="785600" y="230300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7"/>
              <p:cNvSpPr/>
              <p:nvPr/>
            </p:nvSpPr>
            <p:spPr>
              <a:xfrm>
                <a:off x="785600" y="2375400"/>
                <a:ext cx="15725" cy="15800"/>
              </a:xfrm>
              <a:custGeom>
                <a:avLst/>
                <a:gdLst/>
                <a:ahLst/>
                <a:cxnLst/>
                <a:rect l="l" t="t" r="r" b="b"/>
                <a:pathLst>
                  <a:path w="629" h="632" extrusionOk="0">
                    <a:moveTo>
                      <a:pt x="313" y="1"/>
                    </a:moveTo>
                    <a:cubicBezTo>
                      <a:pt x="140" y="1"/>
                      <a:pt x="1" y="140"/>
                      <a:pt x="1" y="316"/>
                    </a:cubicBezTo>
                    <a:cubicBezTo>
                      <a:pt x="1" y="489"/>
                      <a:pt x="140" y="631"/>
                      <a:pt x="313" y="631"/>
                    </a:cubicBezTo>
                    <a:cubicBezTo>
                      <a:pt x="489" y="631"/>
                      <a:pt x="629" y="489"/>
                      <a:pt x="629" y="316"/>
                    </a:cubicBezTo>
                    <a:cubicBezTo>
                      <a:pt x="629" y="140"/>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7"/>
              <p:cNvSpPr/>
              <p:nvPr/>
            </p:nvSpPr>
            <p:spPr>
              <a:xfrm>
                <a:off x="785600" y="2447725"/>
                <a:ext cx="15725" cy="15800"/>
              </a:xfrm>
              <a:custGeom>
                <a:avLst/>
                <a:gdLst/>
                <a:ahLst/>
                <a:cxnLst/>
                <a:rect l="l" t="t" r="r" b="b"/>
                <a:pathLst>
                  <a:path w="629" h="632" extrusionOk="0">
                    <a:moveTo>
                      <a:pt x="313" y="1"/>
                    </a:moveTo>
                    <a:cubicBezTo>
                      <a:pt x="140" y="1"/>
                      <a:pt x="1" y="143"/>
                      <a:pt x="1" y="316"/>
                    </a:cubicBezTo>
                    <a:cubicBezTo>
                      <a:pt x="1" y="492"/>
                      <a:pt x="140" y="631"/>
                      <a:pt x="313" y="631"/>
                    </a:cubicBezTo>
                    <a:cubicBezTo>
                      <a:pt x="489" y="631"/>
                      <a:pt x="629" y="492"/>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7"/>
              <p:cNvSpPr/>
              <p:nvPr/>
            </p:nvSpPr>
            <p:spPr>
              <a:xfrm>
                <a:off x="785600" y="2520125"/>
                <a:ext cx="15725" cy="15775"/>
              </a:xfrm>
              <a:custGeom>
                <a:avLst/>
                <a:gdLst/>
                <a:ahLst/>
                <a:cxnLst/>
                <a:rect l="l" t="t" r="r" b="b"/>
                <a:pathLst>
                  <a:path w="629" h="631" extrusionOk="0">
                    <a:moveTo>
                      <a:pt x="313" y="0"/>
                    </a:moveTo>
                    <a:cubicBezTo>
                      <a:pt x="140" y="0"/>
                      <a:pt x="1" y="143"/>
                      <a:pt x="1" y="316"/>
                    </a:cubicBezTo>
                    <a:cubicBezTo>
                      <a:pt x="1" y="489"/>
                      <a:pt x="140" y="631"/>
                      <a:pt x="313" y="631"/>
                    </a:cubicBezTo>
                    <a:cubicBezTo>
                      <a:pt x="489" y="631"/>
                      <a:pt x="629" y="489"/>
                      <a:pt x="629" y="316"/>
                    </a:cubicBezTo>
                    <a:cubicBezTo>
                      <a:pt x="629" y="143"/>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7"/>
              <p:cNvSpPr/>
              <p:nvPr/>
            </p:nvSpPr>
            <p:spPr>
              <a:xfrm>
                <a:off x="2471975"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91" y="631"/>
                      <a:pt x="631" y="489"/>
                      <a:pt x="631" y="316"/>
                    </a:cubicBezTo>
                    <a:cubicBezTo>
                      <a:pt x="631" y="143"/>
                      <a:pt x="49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7"/>
              <p:cNvSpPr/>
              <p:nvPr/>
            </p:nvSpPr>
            <p:spPr>
              <a:xfrm>
                <a:off x="2398675" y="3915975"/>
                <a:ext cx="15775" cy="15800"/>
              </a:xfrm>
              <a:custGeom>
                <a:avLst/>
                <a:gdLst/>
                <a:ahLst/>
                <a:cxnLst/>
                <a:rect l="l" t="t" r="r" b="b"/>
                <a:pathLst>
                  <a:path w="631" h="632" extrusionOk="0">
                    <a:moveTo>
                      <a:pt x="315" y="1"/>
                    </a:moveTo>
                    <a:cubicBezTo>
                      <a:pt x="140" y="1"/>
                      <a:pt x="0" y="143"/>
                      <a:pt x="0" y="316"/>
                    </a:cubicBezTo>
                    <a:cubicBezTo>
                      <a:pt x="0" y="489"/>
                      <a:pt x="140"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7"/>
              <p:cNvSpPr/>
              <p:nvPr/>
            </p:nvSpPr>
            <p:spPr>
              <a:xfrm>
                <a:off x="2325375" y="3915975"/>
                <a:ext cx="15700" cy="15800"/>
              </a:xfrm>
              <a:custGeom>
                <a:avLst/>
                <a:gdLst/>
                <a:ahLst/>
                <a:cxnLst/>
                <a:rect l="l" t="t" r="r" b="b"/>
                <a:pathLst>
                  <a:path w="628" h="632" extrusionOk="0">
                    <a:moveTo>
                      <a:pt x="313" y="1"/>
                    </a:moveTo>
                    <a:cubicBezTo>
                      <a:pt x="140" y="1"/>
                      <a:pt x="0" y="143"/>
                      <a:pt x="0" y="316"/>
                    </a:cubicBezTo>
                    <a:cubicBezTo>
                      <a:pt x="0" y="489"/>
                      <a:pt x="140" y="631"/>
                      <a:pt x="313" y="631"/>
                    </a:cubicBezTo>
                    <a:cubicBezTo>
                      <a:pt x="488" y="631"/>
                      <a:pt x="628" y="489"/>
                      <a:pt x="628" y="316"/>
                    </a:cubicBezTo>
                    <a:cubicBezTo>
                      <a:pt x="628" y="143"/>
                      <a:pt x="48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7"/>
              <p:cNvSpPr/>
              <p:nvPr/>
            </p:nvSpPr>
            <p:spPr>
              <a:xfrm>
                <a:off x="2252000" y="3915975"/>
                <a:ext cx="15775" cy="15800"/>
              </a:xfrm>
              <a:custGeom>
                <a:avLst/>
                <a:gdLst/>
                <a:ahLst/>
                <a:cxnLst/>
                <a:rect l="l" t="t" r="r" b="b"/>
                <a:pathLst>
                  <a:path w="631" h="632" extrusionOk="0">
                    <a:moveTo>
                      <a:pt x="315" y="1"/>
                    </a:moveTo>
                    <a:cubicBezTo>
                      <a:pt x="143" y="1"/>
                      <a:pt x="0" y="143"/>
                      <a:pt x="0" y="316"/>
                    </a:cubicBezTo>
                    <a:cubicBezTo>
                      <a:pt x="0" y="489"/>
                      <a:pt x="143" y="631"/>
                      <a:pt x="315" y="631"/>
                    </a:cubicBezTo>
                    <a:cubicBezTo>
                      <a:pt x="488" y="631"/>
                      <a:pt x="631" y="489"/>
                      <a:pt x="631" y="316"/>
                    </a:cubicBezTo>
                    <a:cubicBezTo>
                      <a:pt x="631" y="143"/>
                      <a:pt x="48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7"/>
              <p:cNvSpPr/>
              <p:nvPr/>
            </p:nvSpPr>
            <p:spPr>
              <a:xfrm>
                <a:off x="21786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7"/>
              <p:cNvSpPr/>
              <p:nvPr/>
            </p:nvSpPr>
            <p:spPr>
              <a:xfrm>
                <a:off x="210532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7"/>
              <p:cNvSpPr/>
              <p:nvPr/>
            </p:nvSpPr>
            <p:spPr>
              <a:xfrm>
                <a:off x="20319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91" y="631"/>
                      <a:pt x="631" y="489"/>
                      <a:pt x="631" y="316"/>
                    </a:cubicBezTo>
                    <a:cubicBezTo>
                      <a:pt x="631" y="143"/>
                      <a:pt x="49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7"/>
              <p:cNvSpPr/>
              <p:nvPr/>
            </p:nvSpPr>
            <p:spPr>
              <a:xfrm>
                <a:off x="1958650"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7"/>
              <p:cNvSpPr/>
              <p:nvPr/>
            </p:nvSpPr>
            <p:spPr>
              <a:xfrm>
                <a:off x="1885350"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7"/>
              <p:cNvSpPr/>
              <p:nvPr/>
            </p:nvSpPr>
            <p:spPr>
              <a:xfrm>
                <a:off x="1811975" y="3915975"/>
                <a:ext cx="15775" cy="15800"/>
              </a:xfrm>
              <a:custGeom>
                <a:avLst/>
                <a:gdLst/>
                <a:ahLst/>
                <a:cxnLst/>
                <a:rect l="l" t="t" r="r" b="b"/>
                <a:pathLst>
                  <a:path w="631" h="632" extrusionOk="0">
                    <a:moveTo>
                      <a:pt x="316" y="1"/>
                    </a:moveTo>
                    <a:cubicBezTo>
                      <a:pt x="143" y="1"/>
                      <a:pt x="0" y="143"/>
                      <a:pt x="0" y="316"/>
                    </a:cubicBezTo>
                    <a:cubicBezTo>
                      <a:pt x="0"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7"/>
              <p:cNvSpPr/>
              <p:nvPr/>
            </p:nvSpPr>
            <p:spPr>
              <a:xfrm>
                <a:off x="1738675" y="3915975"/>
                <a:ext cx="15725" cy="15800"/>
              </a:xfrm>
              <a:custGeom>
                <a:avLst/>
                <a:gdLst/>
                <a:ahLst/>
                <a:cxnLst/>
                <a:rect l="l" t="t" r="r" b="b"/>
                <a:pathLst>
                  <a:path w="629" h="632" extrusionOk="0">
                    <a:moveTo>
                      <a:pt x="313" y="1"/>
                    </a:moveTo>
                    <a:cubicBezTo>
                      <a:pt x="140" y="1"/>
                      <a:pt x="0" y="143"/>
                      <a:pt x="0" y="316"/>
                    </a:cubicBezTo>
                    <a:cubicBezTo>
                      <a:pt x="0"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7"/>
              <p:cNvSpPr/>
              <p:nvPr/>
            </p:nvSpPr>
            <p:spPr>
              <a:xfrm>
                <a:off x="1665300" y="3915975"/>
                <a:ext cx="15775" cy="15800"/>
              </a:xfrm>
              <a:custGeom>
                <a:avLst/>
                <a:gdLst/>
                <a:ahLst/>
                <a:cxnLst/>
                <a:rect l="l" t="t" r="r" b="b"/>
                <a:pathLst>
                  <a:path w="631"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7"/>
              <p:cNvSpPr/>
              <p:nvPr/>
            </p:nvSpPr>
            <p:spPr>
              <a:xfrm>
                <a:off x="159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7"/>
              <p:cNvSpPr/>
              <p:nvPr/>
            </p:nvSpPr>
            <p:spPr>
              <a:xfrm>
                <a:off x="15186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7"/>
              <p:cNvSpPr/>
              <p:nvPr/>
            </p:nvSpPr>
            <p:spPr>
              <a:xfrm>
                <a:off x="144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7"/>
              <p:cNvSpPr/>
              <p:nvPr/>
            </p:nvSpPr>
            <p:spPr>
              <a:xfrm>
                <a:off x="13719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7"/>
              <p:cNvSpPr/>
              <p:nvPr/>
            </p:nvSpPr>
            <p:spPr>
              <a:xfrm>
                <a:off x="129865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7"/>
              <p:cNvSpPr/>
              <p:nvPr/>
            </p:nvSpPr>
            <p:spPr>
              <a:xfrm>
                <a:off x="122527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7"/>
              <p:cNvSpPr/>
              <p:nvPr/>
            </p:nvSpPr>
            <p:spPr>
              <a:xfrm>
                <a:off x="11519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92" y="631"/>
                      <a:pt x="631" y="489"/>
                      <a:pt x="631" y="316"/>
                    </a:cubicBezTo>
                    <a:cubicBezTo>
                      <a:pt x="631" y="143"/>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7"/>
              <p:cNvSpPr/>
              <p:nvPr/>
            </p:nvSpPr>
            <p:spPr>
              <a:xfrm>
                <a:off x="107860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7"/>
              <p:cNvSpPr/>
              <p:nvPr/>
            </p:nvSpPr>
            <p:spPr>
              <a:xfrm>
                <a:off x="1005300"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7"/>
              <p:cNvSpPr/>
              <p:nvPr/>
            </p:nvSpPr>
            <p:spPr>
              <a:xfrm>
                <a:off x="931925"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7"/>
              <p:cNvSpPr/>
              <p:nvPr/>
            </p:nvSpPr>
            <p:spPr>
              <a:xfrm>
                <a:off x="858625" y="3915975"/>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8" y="489"/>
                      <a:pt x="628" y="316"/>
                    </a:cubicBezTo>
                    <a:cubicBezTo>
                      <a:pt x="628"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7"/>
              <p:cNvSpPr/>
              <p:nvPr/>
            </p:nvSpPr>
            <p:spPr>
              <a:xfrm>
                <a:off x="785250" y="3915975"/>
                <a:ext cx="15800" cy="15800"/>
              </a:xfrm>
              <a:custGeom>
                <a:avLst/>
                <a:gdLst/>
                <a:ahLst/>
                <a:cxnLst/>
                <a:rect l="l" t="t" r="r" b="b"/>
                <a:pathLst>
                  <a:path w="632" h="632" extrusionOk="0">
                    <a:moveTo>
                      <a:pt x="316" y="1"/>
                    </a:moveTo>
                    <a:cubicBezTo>
                      <a:pt x="143" y="1"/>
                      <a:pt x="1" y="143"/>
                      <a:pt x="1" y="316"/>
                    </a:cubicBezTo>
                    <a:cubicBezTo>
                      <a:pt x="1" y="489"/>
                      <a:pt x="143" y="631"/>
                      <a:pt x="316" y="631"/>
                    </a:cubicBezTo>
                    <a:cubicBezTo>
                      <a:pt x="489" y="631"/>
                      <a:pt x="631" y="489"/>
                      <a:pt x="631" y="316"/>
                    </a:cubicBezTo>
                    <a:cubicBezTo>
                      <a:pt x="631"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7"/>
              <p:cNvSpPr/>
              <p:nvPr/>
            </p:nvSpPr>
            <p:spPr>
              <a:xfrm>
                <a:off x="780925" y="385467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7"/>
              <p:cNvSpPr/>
              <p:nvPr/>
            </p:nvSpPr>
            <p:spPr>
              <a:xfrm>
                <a:off x="780925" y="3782275"/>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7"/>
              <p:cNvSpPr/>
              <p:nvPr/>
            </p:nvSpPr>
            <p:spPr>
              <a:xfrm>
                <a:off x="780925" y="3709950"/>
                <a:ext cx="15725" cy="15725"/>
              </a:xfrm>
              <a:custGeom>
                <a:avLst/>
                <a:gdLst/>
                <a:ahLst/>
                <a:cxnLst/>
                <a:rect l="l" t="t" r="r" b="b"/>
                <a:pathLst>
                  <a:path w="629" h="629" extrusionOk="0">
                    <a:moveTo>
                      <a:pt x="316" y="1"/>
                    </a:moveTo>
                    <a:cubicBezTo>
                      <a:pt x="140" y="1"/>
                      <a:pt x="1" y="140"/>
                      <a:pt x="1" y="313"/>
                    </a:cubicBezTo>
                    <a:cubicBezTo>
                      <a:pt x="1" y="489"/>
                      <a:pt x="140" y="629"/>
                      <a:pt x="316" y="629"/>
                    </a:cubicBezTo>
                    <a:cubicBezTo>
                      <a:pt x="489" y="629"/>
                      <a:pt x="629" y="489"/>
                      <a:pt x="629" y="313"/>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7"/>
              <p:cNvSpPr/>
              <p:nvPr/>
            </p:nvSpPr>
            <p:spPr>
              <a:xfrm>
                <a:off x="780925" y="3637575"/>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7"/>
              <p:cNvSpPr/>
              <p:nvPr/>
            </p:nvSpPr>
            <p:spPr>
              <a:xfrm>
                <a:off x="780925" y="356517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7"/>
              <p:cNvSpPr/>
              <p:nvPr/>
            </p:nvSpPr>
            <p:spPr>
              <a:xfrm>
                <a:off x="780925" y="3492850"/>
                <a:ext cx="15725" cy="15725"/>
              </a:xfrm>
              <a:custGeom>
                <a:avLst/>
                <a:gdLst/>
                <a:ahLst/>
                <a:cxnLst/>
                <a:rect l="l" t="t" r="r" b="b"/>
                <a:pathLst>
                  <a:path w="629" h="629" extrusionOk="0">
                    <a:moveTo>
                      <a:pt x="316" y="0"/>
                    </a:moveTo>
                    <a:cubicBezTo>
                      <a:pt x="140" y="0"/>
                      <a:pt x="1" y="140"/>
                      <a:pt x="1" y="316"/>
                    </a:cubicBezTo>
                    <a:cubicBezTo>
                      <a:pt x="1" y="489"/>
                      <a:pt x="140" y="628"/>
                      <a:pt x="316" y="628"/>
                    </a:cubicBezTo>
                    <a:cubicBezTo>
                      <a:pt x="489" y="628"/>
                      <a:pt x="629" y="489"/>
                      <a:pt x="629" y="316"/>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7"/>
              <p:cNvSpPr/>
              <p:nvPr/>
            </p:nvSpPr>
            <p:spPr>
              <a:xfrm>
                <a:off x="780925" y="3420450"/>
                <a:ext cx="15725" cy="15800"/>
              </a:xfrm>
              <a:custGeom>
                <a:avLst/>
                <a:gdLst/>
                <a:ahLst/>
                <a:cxnLst/>
                <a:rect l="l" t="t" r="r" b="b"/>
                <a:pathLst>
                  <a:path w="629" h="632" extrusionOk="0">
                    <a:moveTo>
                      <a:pt x="316" y="1"/>
                    </a:moveTo>
                    <a:cubicBezTo>
                      <a:pt x="140" y="1"/>
                      <a:pt x="1" y="143"/>
                      <a:pt x="1" y="316"/>
                    </a:cubicBezTo>
                    <a:cubicBezTo>
                      <a:pt x="1" y="489"/>
                      <a:pt x="140" y="631"/>
                      <a:pt x="316" y="631"/>
                    </a:cubicBezTo>
                    <a:cubicBezTo>
                      <a:pt x="489" y="631"/>
                      <a:pt x="629" y="489"/>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7"/>
              <p:cNvSpPr/>
              <p:nvPr/>
            </p:nvSpPr>
            <p:spPr>
              <a:xfrm>
                <a:off x="780925" y="3348050"/>
                <a:ext cx="15725" cy="15800"/>
              </a:xfrm>
              <a:custGeom>
                <a:avLst/>
                <a:gdLst/>
                <a:ahLst/>
                <a:cxnLst/>
                <a:rect l="l" t="t" r="r" b="b"/>
                <a:pathLst>
                  <a:path w="629" h="632" extrusionOk="0">
                    <a:moveTo>
                      <a:pt x="316" y="1"/>
                    </a:moveTo>
                    <a:cubicBezTo>
                      <a:pt x="140" y="1"/>
                      <a:pt x="1" y="143"/>
                      <a:pt x="1" y="316"/>
                    </a:cubicBezTo>
                    <a:cubicBezTo>
                      <a:pt x="1" y="492"/>
                      <a:pt x="140" y="631"/>
                      <a:pt x="316" y="631"/>
                    </a:cubicBezTo>
                    <a:cubicBezTo>
                      <a:pt x="489" y="631"/>
                      <a:pt x="629" y="492"/>
                      <a:pt x="629" y="316"/>
                    </a:cubicBezTo>
                    <a:cubicBezTo>
                      <a:pt x="629" y="143"/>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7"/>
              <p:cNvSpPr/>
              <p:nvPr/>
            </p:nvSpPr>
            <p:spPr>
              <a:xfrm>
                <a:off x="780925" y="3275725"/>
                <a:ext cx="15725" cy="15800"/>
              </a:xfrm>
              <a:custGeom>
                <a:avLst/>
                <a:gdLst/>
                <a:ahLst/>
                <a:cxnLst/>
                <a:rect l="l" t="t" r="r" b="b"/>
                <a:pathLst>
                  <a:path w="629" h="632" extrusionOk="0">
                    <a:moveTo>
                      <a:pt x="316" y="1"/>
                    </a:moveTo>
                    <a:cubicBezTo>
                      <a:pt x="140" y="1"/>
                      <a:pt x="1" y="140"/>
                      <a:pt x="1" y="316"/>
                    </a:cubicBezTo>
                    <a:cubicBezTo>
                      <a:pt x="1" y="489"/>
                      <a:pt x="140" y="631"/>
                      <a:pt x="316" y="631"/>
                    </a:cubicBezTo>
                    <a:cubicBezTo>
                      <a:pt x="489" y="631"/>
                      <a:pt x="629" y="489"/>
                      <a:pt x="629" y="316"/>
                    </a:cubicBezTo>
                    <a:cubicBezTo>
                      <a:pt x="629"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7"/>
              <p:cNvSpPr/>
              <p:nvPr/>
            </p:nvSpPr>
            <p:spPr>
              <a:xfrm>
                <a:off x="780925" y="3203350"/>
                <a:ext cx="15725" cy="15775"/>
              </a:xfrm>
              <a:custGeom>
                <a:avLst/>
                <a:gdLst/>
                <a:ahLst/>
                <a:cxnLst/>
                <a:rect l="l" t="t" r="r" b="b"/>
                <a:pathLst>
                  <a:path w="629" h="631" extrusionOk="0">
                    <a:moveTo>
                      <a:pt x="316" y="0"/>
                    </a:moveTo>
                    <a:cubicBezTo>
                      <a:pt x="140" y="0"/>
                      <a:pt x="1" y="142"/>
                      <a:pt x="1" y="315"/>
                    </a:cubicBezTo>
                    <a:cubicBezTo>
                      <a:pt x="1" y="488"/>
                      <a:pt x="140" y="631"/>
                      <a:pt x="316" y="631"/>
                    </a:cubicBezTo>
                    <a:cubicBezTo>
                      <a:pt x="489" y="631"/>
                      <a:pt x="629" y="488"/>
                      <a:pt x="629" y="315"/>
                    </a:cubicBezTo>
                    <a:cubicBezTo>
                      <a:pt x="629" y="142"/>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7"/>
              <p:cNvSpPr/>
              <p:nvPr/>
            </p:nvSpPr>
            <p:spPr>
              <a:xfrm>
                <a:off x="780925" y="3130950"/>
                <a:ext cx="15725" cy="15775"/>
              </a:xfrm>
              <a:custGeom>
                <a:avLst/>
                <a:gdLst/>
                <a:ahLst/>
                <a:cxnLst/>
                <a:rect l="l" t="t" r="r" b="b"/>
                <a:pathLst>
                  <a:path w="629" h="631" extrusionOk="0">
                    <a:moveTo>
                      <a:pt x="316" y="0"/>
                    </a:moveTo>
                    <a:cubicBezTo>
                      <a:pt x="140" y="0"/>
                      <a:pt x="1" y="143"/>
                      <a:pt x="1" y="315"/>
                    </a:cubicBezTo>
                    <a:cubicBezTo>
                      <a:pt x="1" y="491"/>
                      <a:pt x="140" y="631"/>
                      <a:pt x="316" y="631"/>
                    </a:cubicBezTo>
                    <a:cubicBezTo>
                      <a:pt x="489" y="631"/>
                      <a:pt x="629" y="491"/>
                      <a:pt x="629" y="315"/>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7"/>
              <p:cNvSpPr/>
              <p:nvPr/>
            </p:nvSpPr>
            <p:spPr>
              <a:xfrm>
                <a:off x="780925" y="3058625"/>
                <a:ext cx="15725" cy="15775"/>
              </a:xfrm>
              <a:custGeom>
                <a:avLst/>
                <a:gdLst/>
                <a:ahLst/>
                <a:cxnLst/>
                <a:rect l="l" t="t" r="r" b="b"/>
                <a:pathLst>
                  <a:path w="629" h="631" extrusionOk="0">
                    <a:moveTo>
                      <a:pt x="316" y="0"/>
                    </a:moveTo>
                    <a:cubicBezTo>
                      <a:pt x="140" y="0"/>
                      <a:pt x="1" y="140"/>
                      <a:pt x="1" y="315"/>
                    </a:cubicBezTo>
                    <a:cubicBezTo>
                      <a:pt x="1" y="488"/>
                      <a:pt x="140" y="631"/>
                      <a:pt x="316" y="631"/>
                    </a:cubicBezTo>
                    <a:cubicBezTo>
                      <a:pt x="489" y="631"/>
                      <a:pt x="629" y="488"/>
                      <a:pt x="629" y="315"/>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7"/>
              <p:cNvSpPr/>
              <p:nvPr/>
            </p:nvSpPr>
            <p:spPr>
              <a:xfrm>
                <a:off x="780925" y="2986225"/>
                <a:ext cx="15725" cy="15775"/>
              </a:xfrm>
              <a:custGeom>
                <a:avLst/>
                <a:gdLst/>
                <a:ahLst/>
                <a:cxnLst/>
                <a:rect l="l" t="t" r="r" b="b"/>
                <a:pathLst>
                  <a:path w="629" h="631" extrusionOk="0">
                    <a:moveTo>
                      <a:pt x="316" y="0"/>
                    </a:moveTo>
                    <a:cubicBezTo>
                      <a:pt x="140" y="0"/>
                      <a:pt x="1" y="143"/>
                      <a:pt x="1" y="316"/>
                    </a:cubicBezTo>
                    <a:cubicBezTo>
                      <a:pt x="1" y="489"/>
                      <a:pt x="140" y="631"/>
                      <a:pt x="316" y="631"/>
                    </a:cubicBezTo>
                    <a:cubicBezTo>
                      <a:pt x="489" y="631"/>
                      <a:pt x="629" y="489"/>
                      <a:pt x="629" y="316"/>
                    </a:cubicBezTo>
                    <a:cubicBezTo>
                      <a:pt x="629" y="143"/>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7"/>
              <p:cNvSpPr/>
              <p:nvPr/>
            </p:nvSpPr>
            <p:spPr>
              <a:xfrm>
                <a:off x="780925" y="2913900"/>
                <a:ext cx="15725" cy="15725"/>
              </a:xfrm>
              <a:custGeom>
                <a:avLst/>
                <a:gdLst/>
                <a:ahLst/>
                <a:cxnLst/>
                <a:rect l="l" t="t" r="r" b="b"/>
                <a:pathLst>
                  <a:path w="629" h="629" extrusionOk="0">
                    <a:moveTo>
                      <a:pt x="316" y="0"/>
                    </a:moveTo>
                    <a:cubicBezTo>
                      <a:pt x="140" y="0"/>
                      <a:pt x="1" y="140"/>
                      <a:pt x="1" y="313"/>
                    </a:cubicBezTo>
                    <a:cubicBezTo>
                      <a:pt x="1" y="489"/>
                      <a:pt x="140" y="628"/>
                      <a:pt x="316" y="628"/>
                    </a:cubicBezTo>
                    <a:cubicBezTo>
                      <a:pt x="489" y="628"/>
                      <a:pt x="629" y="489"/>
                      <a:pt x="629" y="313"/>
                    </a:cubicBezTo>
                    <a:cubicBezTo>
                      <a:pt x="629" y="140"/>
                      <a:pt x="48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7"/>
              <p:cNvSpPr/>
              <p:nvPr/>
            </p:nvSpPr>
            <p:spPr>
              <a:xfrm>
                <a:off x="779825" y="2841500"/>
                <a:ext cx="17950" cy="15775"/>
              </a:xfrm>
              <a:custGeom>
                <a:avLst/>
                <a:gdLst/>
                <a:ahLst/>
                <a:cxnLst/>
                <a:rect l="l" t="t" r="r" b="b"/>
                <a:pathLst>
                  <a:path w="718" h="631" extrusionOk="0">
                    <a:moveTo>
                      <a:pt x="360" y="0"/>
                    </a:moveTo>
                    <a:cubicBezTo>
                      <a:pt x="314" y="0"/>
                      <a:pt x="268" y="10"/>
                      <a:pt x="223" y="31"/>
                    </a:cubicBezTo>
                    <a:cubicBezTo>
                      <a:pt x="67" y="104"/>
                      <a:pt x="0" y="291"/>
                      <a:pt x="73" y="450"/>
                    </a:cubicBezTo>
                    <a:cubicBezTo>
                      <a:pt x="127" y="563"/>
                      <a:pt x="241" y="631"/>
                      <a:pt x="358" y="631"/>
                    </a:cubicBezTo>
                    <a:cubicBezTo>
                      <a:pt x="403" y="631"/>
                      <a:pt x="448" y="621"/>
                      <a:pt x="491" y="600"/>
                    </a:cubicBezTo>
                    <a:cubicBezTo>
                      <a:pt x="650" y="528"/>
                      <a:pt x="717" y="338"/>
                      <a:pt x="645" y="182"/>
                    </a:cubicBezTo>
                    <a:cubicBezTo>
                      <a:pt x="590" y="67"/>
                      <a:pt x="47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7"/>
              <p:cNvSpPr/>
              <p:nvPr/>
            </p:nvSpPr>
            <p:spPr>
              <a:xfrm>
                <a:off x="2617375" y="3915000"/>
                <a:ext cx="51450" cy="51425"/>
              </a:xfrm>
              <a:custGeom>
                <a:avLst/>
                <a:gdLst/>
                <a:ahLst/>
                <a:cxnLst/>
                <a:rect l="l" t="t" r="r" b="b"/>
                <a:pathLst>
                  <a:path w="2058" h="2057" extrusionOk="0">
                    <a:moveTo>
                      <a:pt x="1028" y="1"/>
                    </a:moveTo>
                    <a:cubicBezTo>
                      <a:pt x="461" y="1"/>
                      <a:pt x="1" y="461"/>
                      <a:pt x="1" y="1028"/>
                    </a:cubicBezTo>
                    <a:cubicBezTo>
                      <a:pt x="1" y="1597"/>
                      <a:pt x="461" y="2057"/>
                      <a:pt x="1028" y="2057"/>
                    </a:cubicBezTo>
                    <a:cubicBezTo>
                      <a:pt x="1597" y="2057"/>
                      <a:pt x="2057" y="1597"/>
                      <a:pt x="2057" y="1028"/>
                    </a:cubicBezTo>
                    <a:cubicBezTo>
                      <a:pt x="2057" y="461"/>
                      <a:pt x="159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7"/>
              <p:cNvSpPr/>
              <p:nvPr/>
            </p:nvSpPr>
            <p:spPr>
              <a:xfrm>
                <a:off x="2621575" y="1405825"/>
                <a:ext cx="51350" cy="51425"/>
              </a:xfrm>
              <a:custGeom>
                <a:avLst/>
                <a:gdLst/>
                <a:ahLst/>
                <a:cxnLst/>
                <a:rect l="l" t="t" r="r" b="b"/>
                <a:pathLst>
                  <a:path w="2054" h="2057" extrusionOk="0">
                    <a:moveTo>
                      <a:pt x="1027" y="0"/>
                    </a:moveTo>
                    <a:cubicBezTo>
                      <a:pt x="458" y="0"/>
                      <a:pt x="0" y="460"/>
                      <a:pt x="0" y="1029"/>
                    </a:cubicBezTo>
                    <a:cubicBezTo>
                      <a:pt x="0" y="1596"/>
                      <a:pt x="458" y="2056"/>
                      <a:pt x="1027" y="2056"/>
                    </a:cubicBezTo>
                    <a:cubicBezTo>
                      <a:pt x="1593" y="2056"/>
                      <a:pt x="2054" y="1596"/>
                      <a:pt x="2054" y="1029"/>
                    </a:cubicBezTo>
                    <a:cubicBezTo>
                      <a:pt x="2054" y="460"/>
                      <a:pt x="1593"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7"/>
              <p:cNvSpPr/>
              <p:nvPr/>
            </p:nvSpPr>
            <p:spPr>
              <a:xfrm>
                <a:off x="783725" y="2646600"/>
                <a:ext cx="88525" cy="85400"/>
              </a:xfrm>
              <a:custGeom>
                <a:avLst/>
                <a:gdLst/>
                <a:ahLst/>
                <a:cxnLst/>
                <a:rect l="l" t="t" r="r" b="b"/>
                <a:pathLst>
                  <a:path w="3541" h="3416" extrusionOk="0">
                    <a:moveTo>
                      <a:pt x="1772" y="0"/>
                    </a:moveTo>
                    <a:cubicBezTo>
                      <a:pt x="1732" y="0"/>
                      <a:pt x="1691" y="2"/>
                      <a:pt x="1649" y="5"/>
                    </a:cubicBezTo>
                    <a:cubicBezTo>
                      <a:pt x="709" y="72"/>
                      <a:pt x="1" y="889"/>
                      <a:pt x="67" y="1829"/>
                    </a:cubicBezTo>
                    <a:cubicBezTo>
                      <a:pt x="132" y="2728"/>
                      <a:pt x="882" y="3415"/>
                      <a:pt x="1769" y="3415"/>
                    </a:cubicBezTo>
                    <a:cubicBezTo>
                      <a:pt x="1810" y="3415"/>
                      <a:pt x="1851" y="3414"/>
                      <a:pt x="1892" y="3411"/>
                    </a:cubicBezTo>
                    <a:cubicBezTo>
                      <a:pt x="2832" y="3344"/>
                      <a:pt x="3541" y="2527"/>
                      <a:pt x="3474" y="1587"/>
                    </a:cubicBezTo>
                    <a:cubicBezTo>
                      <a:pt x="3410" y="688"/>
                      <a:pt x="2660" y="0"/>
                      <a:pt x="1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7"/>
              <p:cNvSpPr/>
              <p:nvPr/>
            </p:nvSpPr>
            <p:spPr>
              <a:xfrm>
                <a:off x="130325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7"/>
              <p:cNvSpPr/>
              <p:nvPr/>
            </p:nvSpPr>
            <p:spPr>
              <a:xfrm>
                <a:off x="122995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7"/>
              <p:cNvSpPr/>
              <p:nvPr/>
            </p:nvSpPr>
            <p:spPr>
              <a:xfrm>
                <a:off x="115657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7"/>
              <p:cNvSpPr/>
              <p:nvPr/>
            </p:nvSpPr>
            <p:spPr>
              <a:xfrm>
                <a:off x="108327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7"/>
              <p:cNvSpPr/>
              <p:nvPr/>
            </p:nvSpPr>
            <p:spPr>
              <a:xfrm>
                <a:off x="1009900"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7"/>
              <p:cNvSpPr/>
              <p:nvPr/>
            </p:nvSpPr>
            <p:spPr>
              <a:xfrm>
                <a:off x="936600"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7"/>
              <p:cNvSpPr/>
              <p:nvPr/>
            </p:nvSpPr>
            <p:spPr>
              <a:xfrm>
                <a:off x="863225" y="1445625"/>
                <a:ext cx="15800" cy="15800"/>
              </a:xfrm>
              <a:custGeom>
                <a:avLst/>
                <a:gdLst/>
                <a:ahLst/>
                <a:cxnLst/>
                <a:rect l="l" t="t" r="r" b="b"/>
                <a:pathLst>
                  <a:path w="632" h="632" extrusionOk="0">
                    <a:moveTo>
                      <a:pt x="316" y="1"/>
                    </a:moveTo>
                    <a:cubicBezTo>
                      <a:pt x="143" y="1"/>
                      <a:pt x="1" y="140"/>
                      <a:pt x="1" y="316"/>
                    </a:cubicBezTo>
                    <a:cubicBezTo>
                      <a:pt x="1" y="489"/>
                      <a:pt x="143" y="631"/>
                      <a:pt x="316" y="631"/>
                    </a:cubicBezTo>
                    <a:cubicBezTo>
                      <a:pt x="492" y="631"/>
                      <a:pt x="631" y="489"/>
                      <a:pt x="631" y="316"/>
                    </a:cubicBezTo>
                    <a:cubicBezTo>
                      <a:pt x="631" y="140"/>
                      <a:pt x="49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7"/>
              <p:cNvSpPr/>
              <p:nvPr/>
            </p:nvSpPr>
            <p:spPr>
              <a:xfrm>
                <a:off x="789925" y="1445625"/>
                <a:ext cx="15800" cy="15800"/>
              </a:xfrm>
              <a:custGeom>
                <a:avLst/>
                <a:gdLst/>
                <a:ahLst/>
                <a:cxnLst/>
                <a:rect l="l" t="t" r="r" b="b"/>
                <a:pathLst>
                  <a:path w="632" h="632" extrusionOk="0">
                    <a:moveTo>
                      <a:pt x="316" y="1"/>
                    </a:moveTo>
                    <a:cubicBezTo>
                      <a:pt x="140" y="1"/>
                      <a:pt x="1" y="140"/>
                      <a:pt x="1" y="316"/>
                    </a:cubicBezTo>
                    <a:cubicBezTo>
                      <a:pt x="1" y="489"/>
                      <a:pt x="140" y="631"/>
                      <a:pt x="316" y="631"/>
                    </a:cubicBezTo>
                    <a:cubicBezTo>
                      <a:pt x="489" y="631"/>
                      <a:pt x="631" y="489"/>
                      <a:pt x="631" y="316"/>
                    </a:cubicBezTo>
                    <a:cubicBezTo>
                      <a:pt x="631" y="140"/>
                      <a:pt x="48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7"/>
              <p:cNvSpPr/>
              <p:nvPr/>
            </p:nvSpPr>
            <p:spPr>
              <a:xfrm>
                <a:off x="785550" y="1506950"/>
                <a:ext cx="15775" cy="15775"/>
              </a:xfrm>
              <a:custGeom>
                <a:avLst/>
                <a:gdLst/>
                <a:ahLst/>
                <a:cxnLst/>
                <a:rect l="l" t="t" r="r" b="b"/>
                <a:pathLst>
                  <a:path w="631" h="631" extrusionOk="0">
                    <a:moveTo>
                      <a:pt x="315" y="0"/>
                    </a:moveTo>
                    <a:cubicBezTo>
                      <a:pt x="142" y="0"/>
                      <a:pt x="0" y="142"/>
                      <a:pt x="0" y="315"/>
                    </a:cubicBezTo>
                    <a:cubicBezTo>
                      <a:pt x="0" y="488"/>
                      <a:pt x="142" y="631"/>
                      <a:pt x="315" y="631"/>
                    </a:cubicBezTo>
                    <a:cubicBezTo>
                      <a:pt x="491" y="631"/>
                      <a:pt x="631" y="488"/>
                      <a:pt x="631" y="315"/>
                    </a:cubicBezTo>
                    <a:cubicBezTo>
                      <a:pt x="631" y="142"/>
                      <a:pt x="49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7"/>
              <p:cNvSpPr/>
              <p:nvPr/>
            </p:nvSpPr>
            <p:spPr>
              <a:xfrm>
                <a:off x="785600" y="1579350"/>
                <a:ext cx="15725" cy="15775"/>
              </a:xfrm>
              <a:custGeom>
                <a:avLst/>
                <a:gdLst/>
                <a:ahLst/>
                <a:cxnLst/>
                <a:rect l="l" t="t" r="r" b="b"/>
                <a:pathLst>
                  <a:path w="629" h="631" extrusionOk="0">
                    <a:moveTo>
                      <a:pt x="313" y="0"/>
                    </a:moveTo>
                    <a:cubicBezTo>
                      <a:pt x="140" y="0"/>
                      <a:pt x="1" y="139"/>
                      <a:pt x="1" y="315"/>
                    </a:cubicBezTo>
                    <a:cubicBezTo>
                      <a:pt x="1" y="488"/>
                      <a:pt x="140" y="630"/>
                      <a:pt x="313" y="630"/>
                    </a:cubicBezTo>
                    <a:cubicBezTo>
                      <a:pt x="489" y="630"/>
                      <a:pt x="629" y="488"/>
                      <a:pt x="629" y="315"/>
                    </a:cubicBezTo>
                    <a:cubicBezTo>
                      <a:pt x="629" y="139"/>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7"/>
              <p:cNvSpPr/>
              <p:nvPr/>
            </p:nvSpPr>
            <p:spPr>
              <a:xfrm>
                <a:off x="785600" y="1651675"/>
                <a:ext cx="15725" cy="15775"/>
              </a:xfrm>
              <a:custGeom>
                <a:avLst/>
                <a:gdLst/>
                <a:ahLst/>
                <a:cxnLst/>
                <a:rect l="l" t="t" r="r" b="b"/>
                <a:pathLst>
                  <a:path w="629" h="631" extrusionOk="0">
                    <a:moveTo>
                      <a:pt x="313" y="0"/>
                    </a:moveTo>
                    <a:cubicBezTo>
                      <a:pt x="140" y="0"/>
                      <a:pt x="1" y="142"/>
                      <a:pt x="1" y="315"/>
                    </a:cubicBezTo>
                    <a:cubicBezTo>
                      <a:pt x="1" y="491"/>
                      <a:pt x="140" y="630"/>
                      <a:pt x="313" y="630"/>
                    </a:cubicBezTo>
                    <a:cubicBezTo>
                      <a:pt x="489" y="630"/>
                      <a:pt x="629" y="491"/>
                      <a:pt x="629" y="315"/>
                    </a:cubicBezTo>
                    <a:cubicBezTo>
                      <a:pt x="629" y="142"/>
                      <a:pt x="489"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7"/>
              <p:cNvSpPr/>
              <p:nvPr/>
            </p:nvSpPr>
            <p:spPr>
              <a:xfrm>
                <a:off x="785600" y="1724050"/>
                <a:ext cx="15725" cy="15800"/>
              </a:xfrm>
              <a:custGeom>
                <a:avLst/>
                <a:gdLst/>
                <a:ahLst/>
                <a:cxnLst/>
                <a:rect l="l" t="t" r="r" b="b"/>
                <a:pathLst>
                  <a:path w="629" h="632" extrusionOk="0">
                    <a:moveTo>
                      <a:pt x="313" y="1"/>
                    </a:moveTo>
                    <a:cubicBezTo>
                      <a:pt x="140" y="1"/>
                      <a:pt x="1" y="143"/>
                      <a:pt x="1" y="316"/>
                    </a:cubicBezTo>
                    <a:cubicBezTo>
                      <a:pt x="1" y="489"/>
                      <a:pt x="140" y="631"/>
                      <a:pt x="313" y="631"/>
                    </a:cubicBezTo>
                    <a:cubicBezTo>
                      <a:pt x="489" y="631"/>
                      <a:pt x="629" y="489"/>
                      <a:pt x="629" y="316"/>
                    </a:cubicBezTo>
                    <a:cubicBezTo>
                      <a:pt x="629" y="143"/>
                      <a:pt x="48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7"/>
              <p:cNvSpPr/>
              <p:nvPr/>
            </p:nvSpPr>
            <p:spPr>
              <a:xfrm>
                <a:off x="736225" y="1407350"/>
                <a:ext cx="2025900" cy="2557550"/>
              </a:xfrm>
              <a:custGeom>
                <a:avLst/>
                <a:gdLst/>
                <a:ahLst/>
                <a:cxnLst/>
                <a:rect l="l" t="t" r="r" b="b"/>
                <a:pathLst>
                  <a:path w="81036" h="102302" extrusionOk="0">
                    <a:moveTo>
                      <a:pt x="4007" y="363"/>
                    </a:moveTo>
                    <a:cubicBezTo>
                      <a:pt x="4071" y="363"/>
                      <a:pt x="4109" y="365"/>
                      <a:pt x="4113" y="366"/>
                    </a:cubicBezTo>
                    <a:lnTo>
                      <a:pt x="71849" y="366"/>
                    </a:lnTo>
                    <a:cubicBezTo>
                      <a:pt x="71880" y="1409"/>
                      <a:pt x="72259" y="2369"/>
                      <a:pt x="72878" y="3125"/>
                    </a:cubicBezTo>
                    <a:lnTo>
                      <a:pt x="3533" y="3125"/>
                    </a:lnTo>
                    <a:lnTo>
                      <a:pt x="3533" y="44481"/>
                    </a:lnTo>
                    <a:cubicBezTo>
                      <a:pt x="3351" y="44659"/>
                      <a:pt x="2595" y="45446"/>
                      <a:pt x="1881" y="46657"/>
                    </a:cubicBezTo>
                    <a:cubicBezTo>
                      <a:pt x="1820" y="46595"/>
                      <a:pt x="1574" y="46327"/>
                      <a:pt x="1036" y="45398"/>
                    </a:cubicBezTo>
                    <a:cubicBezTo>
                      <a:pt x="400" y="44299"/>
                      <a:pt x="520" y="41878"/>
                      <a:pt x="522" y="41844"/>
                    </a:cubicBezTo>
                    <a:cubicBezTo>
                      <a:pt x="520" y="41512"/>
                      <a:pt x="260" y="8573"/>
                      <a:pt x="522" y="4302"/>
                    </a:cubicBezTo>
                    <a:cubicBezTo>
                      <a:pt x="609" y="2896"/>
                      <a:pt x="1044" y="1842"/>
                      <a:pt x="1820" y="1167"/>
                    </a:cubicBezTo>
                    <a:cubicBezTo>
                      <a:pt x="2664" y="429"/>
                      <a:pt x="3680" y="363"/>
                      <a:pt x="4007" y="363"/>
                    </a:cubicBezTo>
                    <a:close/>
                    <a:moveTo>
                      <a:pt x="3661" y="44718"/>
                    </a:moveTo>
                    <a:cubicBezTo>
                      <a:pt x="4177" y="45265"/>
                      <a:pt x="6730" y="48116"/>
                      <a:pt x="6652" y="51031"/>
                    </a:cubicBezTo>
                    <a:lnTo>
                      <a:pt x="6652" y="51536"/>
                    </a:lnTo>
                    <a:cubicBezTo>
                      <a:pt x="6727" y="54429"/>
                      <a:pt x="4205" y="57266"/>
                      <a:pt x="3669" y="57835"/>
                    </a:cubicBezTo>
                    <a:cubicBezTo>
                      <a:pt x="3150" y="57199"/>
                      <a:pt x="609" y="53930"/>
                      <a:pt x="754" y="51059"/>
                    </a:cubicBezTo>
                    <a:cubicBezTo>
                      <a:pt x="924" y="47700"/>
                      <a:pt x="3178" y="45214"/>
                      <a:pt x="3661" y="44718"/>
                    </a:cubicBezTo>
                    <a:close/>
                    <a:moveTo>
                      <a:pt x="3792" y="40572"/>
                    </a:moveTo>
                    <a:cubicBezTo>
                      <a:pt x="6763" y="42187"/>
                      <a:pt x="8747" y="46389"/>
                      <a:pt x="8747" y="51118"/>
                    </a:cubicBezTo>
                    <a:cubicBezTo>
                      <a:pt x="8747" y="55849"/>
                      <a:pt x="6763" y="60050"/>
                      <a:pt x="3792" y="61666"/>
                    </a:cubicBezTo>
                    <a:lnTo>
                      <a:pt x="3792" y="58084"/>
                    </a:lnTo>
                    <a:cubicBezTo>
                      <a:pt x="4174" y="57693"/>
                      <a:pt x="6995" y="54702"/>
                      <a:pt x="6911" y="51533"/>
                    </a:cubicBezTo>
                    <a:lnTo>
                      <a:pt x="6911" y="51034"/>
                    </a:lnTo>
                    <a:cubicBezTo>
                      <a:pt x="6995" y="47859"/>
                      <a:pt x="4174" y="44871"/>
                      <a:pt x="3792" y="44481"/>
                    </a:cubicBezTo>
                    <a:lnTo>
                      <a:pt x="3792" y="40572"/>
                    </a:lnTo>
                    <a:close/>
                    <a:moveTo>
                      <a:pt x="71860" y="0"/>
                    </a:moveTo>
                    <a:lnTo>
                      <a:pt x="71855" y="73"/>
                    </a:lnTo>
                    <a:cubicBezTo>
                      <a:pt x="71855" y="84"/>
                      <a:pt x="71852" y="95"/>
                      <a:pt x="71852" y="104"/>
                    </a:cubicBezTo>
                    <a:lnTo>
                      <a:pt x="4124" y="104"/>
                    </a:lnTo>
                    <a:cubicBezTo>
                      <a:pt x="4115" y="103"/>
                      <a:pt x="4070" y="100"/>
                      <a:pt x="3996" y="100"/>
                    </a:cubicBezTo>
                    <a:cubicBezTo>
                      <a:pt x="3632" y="100"/>
                      <a:pt x="2565" y="172"/>
                      <a:pt x="1652" y="966"/>
                    </a:cubicBezTo>
                    <a:cubicBezTo>
                      <a:pt x="821" y="1691"/>
                      <a:pt x="355" y="2807"/>
                      <a:pt x="263" y="4286"/>
                    </a:cubicBezTo>
                    <a:cubicBezTo>
                      <a:pt x="1" y="8565"/>
                      <a:pt x="260" y="41515"/>
                      <a:pt x="263" y="41839"/>
                    </a:cubicBezTo>
                    <a:cubicBezTo>
                      <a:pt x="257" y="41942"/>
                      <a:pt x="137" y="44361"/>
                      <a:pt x="813" y="45530"/>
                    </a:cubicBezTo>
                    <a:cubicBezTo>
                      <a:pt x="1471" y="46668"/>
                      <a:pt x="1719" y="46863"/>
                      <a:pt x="1747" y="46883"/>
                    </a:cubicBezTo>
                    <a:lnTo>
                      <a:pt x="1781" y="46835"/>
                    </a:lnTo>
                    <a:lnTo>
                      <a:pt x="1781" y="46835"/>
                    </a:lnTo>
                    <a:cubicBezTo>
                      <a:pt x="1153" y="47948"/>
                      <a:pt x="578" y="49393"/>
                      <a:pt x="494" y="51045"/>
                    </a:cubicBezTo>
                    <a:cubicBezTo>
                      <a:pt x="419" y="52543"/>
                      <a:pt x="1022" y="54111"/>
                      <a:pt x="1716" y="55391"/>
                    </a:cubicBezTo>
                    <a:cubicBezTo>
                      <a:pt x="1633" y="55467"/>
                      <a:pt x="1370" y="55754"/>
                      <a:pt x="810" y="56722"/>
                    </a:cubicBezTo>
                    <a:cubicBezTo>
                      <a:pt x="137" y="57891"/>
                      <a:pt x="257" y="60315"/>
                      <a:pt x="263" y="60410"/>
                    </a:cubicBezTo>
                    <a:cubicBezTo>
                      <a:pt x="260" y="60742"/>
                      <a:pt x="1" y="93743"/>
                      <a:pt x="263" y="98028"/>
                    </a:cubicBezTo>
                    <a:cubicBezTo>
                      <a:pt x="355" y="99515"/>
                      <a:pt x="821" y="100633"/>
                      <a:pt x="1652" y="101359"/>
                    </a:cubicBezTo>
                    <a:cubicBezTo>
                      <a:pt x="2559" y="102145"/>
                      <a:pt x="3616" y="102221"/>
                      <a:pt x="3976" y="102221"/>
                    </a:cubicBezTo>
                    <a:cubicBezTo>
                      <a:pt x="4051" y="102221"/>
                      <a:pt x="4096" y="102218"/>
                      <a:pt x="4104" y="102218"/>
                    </a:cubicBezTo>
                    <a:lnTo>
                      <a:pt x="71687" y="102218"/>
                    </a:lnTo>
                    <a:lnTo>
                      <a:pt x="71690" y="102229"/>
                    </a:lnTo>
                    <a:lnTo>
                      <a:pt x="71693" y="102302"/>
                    </a:lnTo>
                    <a:lnTo>
                      <a:pt x="71952" y="102290"/>
                    </a:lnTo>
                    <a:lnTo>
                      <a:pt x="71949" y="102212"/>
                    </a:lnTo>
                    <a:cubicBezTo>
                      <a:pt x="71944" y="102165"/>
                      <a:pt x="71941" y="102120"/>
                      <a:pt x="71941" y="102070"/>
                    </a:cubicBezTo>
                    <a:cubicBezTo>
                      <a:pt x="71941" y="99682"/>
                      <a:pt x="73886" y="97738"/>
                      <a:pt x="76276" y="97738"/>
                    </a:cubicBezTo>
                    <a:cubicBezTo>
                      <a:pt x="78664" y="97738"/>
                      <a:pt x="80609" y="99682"/>
                      <a:pt x="80609" y="102070"/>
                    </a:cubicBezTo>
                    <a:cubicBezTo>
                      <a:pt x="80609" y="102118"/>
                      <a:pt x="80606" y="102165"/>
                      <a:pt x="80603" y="102210"/>
                    </a:cubicBezTo>
                    <a:lnTo>
                      <a:pt x="80598" y="102290"/>
                    </a:lnTo>
                    <a:lnTo>
                      <a:pt x="80857" y="102302"/>
                    </a:lnTo>
                    <a:lnTo>
                      <a:pt x="80863" y="102226"/>
                    </a:lnTo>
                    <a:cubicBezTo>
                      <a:pt x="80866" y="102176"/>
                      <a:pt x="80868" y="102123"/>
                      <a:pt x="80868" y="102073"/>
                    </a:cubicBezTo>
                    <a:cubicBezTo>
                      <a:pt x="80868" y="99540"/>
                      <a:pt x="78810" y="97478"/>
                      <a:pt x="76276" y="97478"/>
                    </a:cubicBezTo>
                    <a:cubicBezTo>
                      <a:pt x="73780" y="97478"/>
                      <a:pt x="71743" y="99478"/>
                      <a:pt x="71684" y="101958"/>
                    </a:cubicBezTo>
                    <a:lnTo>
                      <a:pt x="4093" y="101958"/>
                    </a:lnTo>
                    <a:cubicBezTo>
                      <a:pt x="4092" y="101958"/>
                      <a:pt x="4060" y="101960"/>
                      <a:pt x="4004" y="101960"/>
                    </a:cubicBezTo>
                    <a:cubicBezTo>
                      <a:pt x="3699" y="101960"/>
                      <a:pt x="2673" y="101903"/>
                      <a:pt x="1820" y="101158"/>
                    </a:cubicBezTo>
                    <a:cubicBezTo>
                      <a:pt x="1044" y="100483"/>
                      <a:pt x="609" y="99423"/>
                      <a:pt x="522" y="98014"/>
                    </a:cubicBezTo>
                    <a:cubicBezTo>
                      <a:pt x="260" y="93737"/>
                      <a:pt x="520" y="60745"/>
                      <a:pt x="522" y="60405"/>
                    </a:cubicBezTo>
                    <a:cubicBezTo>
                      <a:pt x="520" y="60380"/>
                      <a:pt x="400" y="57952"/>
                      <a:pt x="1036" y="56851"/>
                    </a:cubicBezTo>
                    <a:cubicBezTo>
                      <a:pt x="1504" y="56039"/>
                      <a:pt x="1750" y="55732"/>
                      <a:pt x="1845" y="55626"/>
                    </a:cubicBezTo>
                    <a:cubicBezTo>
                      <a:pt x="2573" y="56917"/>
                      <a:pt x="3357" y="57869"/>
                      <a:pt x="3533" y="58078"/>
                    </a:cubicBezTo>
                    <a:lnTo>
                      <a:pt x="3533" y="99437"/>
                    </a:lnTo>
                    <a:lnTo>
                      <a:pt x="72415" y="99437"/>
                    </a:lnTo>
                    <a:lnTo>
                      <a:pt x="72415" y="99177"/>
                    </a:lnTo>
                    <a:lnTo>
                      <a:pt x="3792" y="99177"/>
                    </a:lnTo>
                    <a:lnTo>
                      <a:pt x="3792" y="61959"/>
                    </a:lnTo>
                    <a:cubicBezTo>
                      <a:pt x="6914" y="60349"/>
                      <a:pt x="9006" y="56005"/>
                      <a:pt x="9006" y="51120"/>
                    </a:cubicBezTo>
                    <a:cubicBezTo>
                      <a:pt x="9006" y="46233"/>
                      <a:pt x="6914" y="41889"/>
                      <a:pt x="3792" y="40279"/>
                    </a:cubicBezTo>
                    <a:lnTo>
                      <a:pt x="3792" y="24877"/>
                    </a:lnTo>
                    <a:lnTo>
                      <a:pt x="3792" y="3384"/>
                    </a:lnTo>
                    <a:lnTo>
                      <a:pt x="73104" y="3384"/>
                    </a:lnTo>
                    <a:cubicBezTo>
                      <a:pt x="73941" y="4272"/>
                      <a:pt x="75127" y="4824"/>
                      <a:pt x="76441" y="4824"/>
                    </a:cubicBezTo>
                    <a:cubicBezTo>
                      <a:pt x="78974" y="4824"/>
                      <a:pt x="81036" y="2765"/>
                      <a:pt x="81036" y="232"/>
                    </a:cubicBezTo>
                    <a:cubicBezTo>
                      <a:pt x="81036" y="179"/>
                      <a:pt x="81030" y="126"/>
                      <a:pt x="81027" y="73"/>
                    </a:cubicBezTo>
                    <a:lnTo>
                      <a:pt x="81022" y="0"/>
                    </a:lnTo>
                    <a:lnTo>
                      <a:pt x="80765" y="14"/>
                    </a:lnTo>
                    <a:lnTo>
                      <a:pt x="80768" y="90"/>
                    </a:lnTo>
                    <a:cubicBezTo>
                      <a:pt x="80771" y="137"/>
                      <a:pt x="80776" y="185"/>
                      <a:pt x="80776" y="232"/>
                    </a:cubicBezTo>
                    <a:cubicBezTo>
                      <a:pt x="80776" y="2620"/>
                      <a:pt x="78832" y="4564"/>
                      <a:pt x="76441" y="4564"/>
                    </a:cubicBezTo>
                    <a:cubicBezTo>
                      <a:pt x="74050" y="4564"/>
                      <a:pt x="72106" y="2623"/>
                      <a:pt x="72106" y="232"/>
                    </a:cubicBezTo>
                    <a:cubicBezTo>
                      <a:pt x="72106" y="185"/>
                      <a:pt x="72111" y="137"/>
                      <a:pt x="72114" y="90"/>
                    </a:cubicBezTo>
                    <a:lnTo>
                      <a:pt x="72117" y="14"/>
                    </a:lnTo>
                    <a:lnTo>
                      <a:pt x="71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60" name="Google Shape;4260;p27"/>
            <p:cNvCxnSpPr/>
            <p:nvPr/>
          </p:nvCxnSpPr>
          <p:spPr>
            <a:xfrm>
              <a:off x="264950" y="4377263"/>
              <a:ext cx="467100" cy="474600"/>
            </a:xfrm>
            <a:prstGeom prst="straightConnector1">
              <a:avLst/>
            </a:prstGeom>
            <a:noFill/>
            <a:ln w="9525" cap="flat" cmpd="sng">
              <a:solidFill>
                <a:schemeClr val="dk1"/>
              </a:solidFill>
              <a:prstDash val="solid"/>
              <a:round/>
              <a:headEnd type="none" w="med" len="med"/>
              <a:tailEnd type="none" w="med" len="med"/>
            </a:ln>
          </p:spPr>
        </p:cxnSp>
        <p:cxnSp>
          <p:nvCxnSpPr>
            <p:cNvPr id="4261" name="Google Shape;4261;p27"/>
            <p:cNvCxnSpPr/>
            <p:nvPr/>
          </p:nvCxnSpPr>
          <p:spPr>
            <a:xfrm flipH="1">
              <a:off x="8400900" y="4368150"/>
              <a:ext cx="481800" cy="486900"/>
            </a:xfrm>
            <a:prstGeom prst="straightConnector1">
              <a:avLst/>
            </a:prstGeom>
            <a:noFill/>
            <a:ln w="9525" cap="flat" cmpd="sng">
              <a:solidFill>
                <a:schemeClr val="dk1"/>
              </a:solidFill>
              <a:prstDash val="solid"/>
              <a:round/>
              <a:headEnd type="none" w="med" len="med"/>
              <a:tailEnd type="none" w="med" len="med"/>
            </a:ln>
          </p:spPr>
        </p:cxnSp>
        <p:cxnSp>
          <p:nvCxnSpPr>
            <p:cNvPr id="4262" name="Google Shape;4262;p27"/>
            <p:cNvCxnSpPr/>
            <p:nvPr/>
          </p:nvCxnSpPr>
          <p:spPr>
            <a:xfrm>
              <a:off x="488725" y="4607125"/>
              <a:ext cx="8155800" cy="1800"/>
            </a:xfrm>
            <a:prstGeom prst="straightConnector1">
              <a:avLst/>
            </a:prstGeom>
            <a:noFill/>
            <a:ln w="9525" cap="flat" cmpd="sng">
              <a:solidFill>
                <a:schemeClr val="dk1"/>
              </a:solidFill>
              <a:prstDash val="solid"/>
              <a:round/>
              <a:headEnd type="none" w="med" len="med"/>
              <a:tailEnd type="none" w="med" len="med"/>
            </a:ln>
          </p:spPr>
        </p:cxnSp>
      </p:grpSp>
      <p:sp>
        <p:nvSpPr>
          <p:cNvPr id="4263" name="Google Shape;4263;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64" name="Google Shape;4264;p27"/>
          <p:cNvSpPr txBox="1">
            <a:spLocks noGrp="1"/>
          </p:cNvSpPr>
          <p:nvPr>
            <p:ph type="subTitle" idx="1"/>
          </p:nvPr>
        </p:nvSpPr>
        <p:spPr>
          <a:xfrm>
            <a:off x="1109150" y="2159775"/>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5" name="Google Shape;4265;p27"/>
          <p:cNvSpPr txBox="1">
            <a:spLocks noGrp="1"/>
          </p:cNvSpPr>
          <p:nvPr>
            <p:ph type="subTitle" idx="2"/>
          </p:nvPr>
        </p:nvSpPr>
        <p:spPr>
          <a:xfrm>
            <a:off x="3579000" y="2159775"/>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6" name="Google Shape;4266;p27"/>
          <p:cNvSpPr txBox="1">
            <a:spLocks noGrp="1"/>
          </p:cNvSpPr>
          <p:nvPr>
            <p:ph type="subTitle" idx="3"/>
          </p:nvPr>
        </p:nvSpPr>
        <p:spPr>
          <a:xfrm>
            <a:off x="1109150" y="3813250"/>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7" name="Google Shape;4267;p27"/>
          <p:cNvSpPr txBox="1">
            <a:spLocks noGrp="1"/>
          </p:cNvSpPr>
          <p:nvPr>
            <p:ph type="subTitle" idx="4"/>
          </p:nvPr>
        </p:nvSpPr>
        <p:spPr>
          <a:xfrm>
            <a:off x="3579000" y="3813250"/>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8" name="Google Shape;4268;p27"/>
          <p:cNvSpPr txBox="1">
            <a:spLocks noGrp="1"/>
          </p:cNvSpPr>
          <p:nvPr>
            <p:ph type="subTitle" idx="5"/>
          </p:nvPr>
        </p:nvSpPr>
        <p:spPr>
          <a:xfrm>
            <a:off x="6048849" y="2159775"/>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9" name="Google Shape;4269;p27"/>
          <p:cNvSpPr txBox="1">
            <a:spLocks noGrp="1"/>
          </p:cNvSpPr>
          <p:nvPr>
            <p:ph type="subTitle" idx="6"/>
          </p:nvPr>
        </p:nvSpPr>
        <p:spPr>
          <a:xfrm>
            <a:off x="6048849" y="3813250"/>
            <a:ext cx="19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0" name="Google Shape;4270;p27"/>
          <p:cNvSpPr txBox="1">
            <a:spLocks noGrp="1"/>
          </p:cNvSpPr>
          <p:nvPr>
            <p:ph type="subTitle" idx="7"/>
          </p:nvPr>
        </p:nvSpPr>
        <p:spPr>
          <a:xfrm>
            <a:off x="1113052" y="1808999"/>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71" name="Google Shape;4271;p27"/>
          <p:cNvSpPr txBox="1">
            <a:spLocks noGrp="1"/>
          </p:cNvSpPr>
          <p:nvPr>
            <p:ph type="subTitle" idx="8"/>
          </p:nvPr>
        </p:nvSpPr>
        <p:spPr>
          <a:xfrm>
            <a:off x="3582900" y="1808999"/>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72" name="Google Shape;4272;p27"/>
          <p:cNvSpPr txBox="1">
            <a:spLocks noGrp="1"/>
          </p:cNvSpPr>
          <p:nvPr>
            <p:ph type="subTitle" idx="9"/>
          </p:nvPr>
        </p:nvSpPr>
        <p:spPr>
          <a:xfrm>
            <a:off x="6052748" y="1808999"/>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73" name="Google Shape;4273;p27"/>
          <p:cNvSpPr txBox="1">
            <a:spLocks noGrp="1"/>
          </p:cNvSpPr>
          <p:nvPr>
            <p:ph type="subTitle" idx="13"/>
          </p:nvPr>
        </p:nvSpPr>
        <p:spPr>
          <a:xfrm>
            <a:off x="1113052" y="3467800"/>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74" name="Google Shape;4274;p27"/>
          <p:cNvSpPr txBox="1">
            <a:spLocks noGrp="1"/>
          </p:cNvSpPr>
          <p:nvPr>
            <p:ph type="subTitle" idx="14"/>
          </p:nvPr>
        </p:nvSpPr>
        <p:spPr>
          <a:xfrm>
            <a:off x="3582900" y="3467800"/>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75" name="Google Shape;4275;p27"/>
          <p:cNvSpPr txBox="1">
            <a:spLocks noGrp="1"/>
          </p:cNvSpPr>
          <p:nvPr>
            <p:ph type="subTitle" idx="15"/>
          </p:nvPr>
        </p:nvSpPr>
        <p:spPr>
          <a:xfrm>
            <a:off x="6052748" y="3467800"/>
            <a:ext cx="19782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00">
                <a:solidFill>
                  <a:schemeClr val="dk1"/>
                </a:solidFill>
                <a:latin typeface="Alice"/>
                <a:ea typeface="Alice"/>
                <a:cs typeface="Alice"/>
                <a:sym typeface="Alic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08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ice"/>
              <a:buNone/>
              <a:defRPr sz="3500">
                <a:solidFill>
                  <a:schemeClr val="dk1"/>
                </a:solidFill>
                <a:latin typeface="Alice"/>
                <a:ea typeface="Alice"/>
                <a:cs typeface="Alice"/>
                <a:sym typeface="Alice"/>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449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1pPr>
            <a:lvl2pPr marL="914400" lvl="1"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2pPr>
            <a:lvl3pPr marL="1371600" lvl="2"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3pPr>
            <a:lvl4pPr marL="1828800" lvl="3"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4pPr>
            <a:lvl5pPr marL="2286000" lvl="4"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5pPr>
            <a:lvl6pPr marL="2743200" lvl="5"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6pPr>
            <a:lvl7pPr marL="3200400" lvl="6"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7pPr>
            <a:lvl8pPr marL="3657600" lvl="7"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8pPr>
            <a:lvl9pPr marL="4114800" lvl="8"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62" r:id="rId4"/>
    <p:sldLayoutId id="2147483668" r:id="rId5"/>
    <p:sldLayoutId id="2147483670" r:id="rId6"/>
    <p:sldLayoutId id="2147483671" r:id="rId7"/>
    <p:sldLayoutId id="2147483672" r:id="rId8"/>
    <p:sldLayoutId id="2147483673" r:id="rId9"/>
    <p:sldLayoutId id="2147483675"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3"/>
        <p:cNvGrpSpPr/>
        <p:nvPr/>
      </p:nvGrpSpPr>
      <p:grpSpPr>
        <a:xfrm>
          <a:off x="0" y="0"/>
          <a:ext cx="0" cy="0"/>
          <a:chOff x="0" y="0"/>
          <a:chExt cx="0" cy="0"/>
        </a:xfrm>
      </p:grpSpPr>
      <p:sp>
        <p:nvSpPr>
          <p:cNvPr id="5564" name="Google Shape;5564;p42"/>
          <p:cNvSpPr txBox="1">
            <a:spLocks noGrp="1"/>
          </p:cNvSpPr>
          <p:nvPr>
            <p:ph type="title"/>
          </p:nvPr>
        </p:nvSpPr>
        <p:spPr>
          <a:xfrm>
            <a:off x="1446775" y="1490000"/>
            <a:ext cx="4011704" cy="126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IMAGENARY</a:t>
            </a:r>
            <a:endParaRPr dirty="0"/>
          </a:p>
        </p:txBody>
      </p:sp>
      <p:sp>
        <p:nvSpPr>
          <p:cNvPr id="5566" name="Google Shape;5566;p42"/>
          <p:cNvSpPr txBox="1">
            <a:spLocks noGrp="1"/>
          </p:cNvSpPr>
          <p:nvPr>
            <p:ph type="subTitle" idx="1"/>
          </p:nvPr>
        </p:nvSpPr>
        <p:spPr>
          <a:xfrm>
            <a:off x="1565437" y="2601300"/>
            <a:ext cx="2945091" cy="618300"/>
          </a:xfrm>
          <a:prstGeom prst="rect">
            <a:avLst/>
          </a:prstGeom>
        </p:spPr>
        <p:txBody>
          <a:bodyPr spcFirstLastPara="1" wrap="square" lIns="91425" tIns="91425" rIns="91425" bIns="91425" anchor="t" anchorCtr="0">
            <a:noAutofit/>
          </a:bodyPr>
          <a:lstStyle/>
          <a:p>
            <a:pPr marL="0" lvl="0" indent="0"/>
            <a:r>
              <a:rPr lang="en-US" dirty="0"/>
              <a:t>A Journey into Dynamic Image</a:t>
            </a:r>
          </a:p>
          <a:p>
            <a:pPr marL="0" lvl="0" indent="0"/>
            <a:r>
              <a:rPr lang="en-US" dirty="0"/>
              <a:t>Enhancement</a:t>
            </a:r>
            <a:endParaRPr dirty="0"/>
          </a:p>
        </p:txBody>
      </p:sp>
      <p:cxnSp>
        <p:nvCxnSpPr>
          <p:cNvPr id="5567" name="Google Shape;5567;p42"/>
          <p:cNvCxnSpPr/>
          <p:nvPr/>
        </p:nvCxnSpPr>
        <p:spPr>
          <a:xfrm>
            <a:off x="1013675" y="866100"/>
            <a:ext cx="7107900" cy="0"/>
          </a:xfrm>
          <a:prstGeom prst="straightConnector1">
            <a:avLst/>
          </a:prstGeom>
          <a:noFill/>
          <a:ln w="9525" cap="flat" cmpd="sng">
            <a:solidFill>
              <a:schemeClr val="dk1"/>
            </a:solidFill>
            <a:prstDash val="solid"/>
            <a:round/>
            <a:headEnd type="none" w="med" len="med"/>
            <a:tailEnd type="none" w="med" len="med"/>
          </a:ln>
        </p:spPr>
      </p:cxnSp>
      <p:cxnSp>
        <p:nvCxnSpPr>
          <p:cNvPr id="5568" name="Google Shape;5568;p42"/>
          <p:cNvCxnSpPr/>
          <p:nvPr/>
        </p:nvCxnSpPr>
        <p:spPr>
          <a:xfrm>
            <a:off x="1012050" y="4279600"/>
            <a:ext cx="7119900" cy="0"/>
          </a:xfrm>
          <a:prstGeom prst="straightConnector1">
            <a:avLst/>
          </a:prstGeom>
          <a:noFill/>
          <a:ln w="9525" cap="flat" cmpd="sng">
            <a:solidFill>
              <a:schemeClr val="dk1"/>
            </a:solidFill>
            <a:prstDash val="solid"/>
            <a:round/>
            <a:headEnd type="none" w="med" len="med"/>
            <a:tailEnd type="none" w="med" len="med"/>
          </a:ln>
        </p:spPr>
      </p:cxnSp>
      <p:sp>
        <p:nvSpPr>
          <p:cNvPr id="7" name="Google Shape;5566;p42">
            <a:extLst>
              <a:ext uri="{FF2B5EF4-FFF2-40B4-BE49-F238E27FC236}">
                <a16:creationId xmlns:a16="http://schemas.microsoft.com/office/drawing/2014/main" id="{71421CAE-E05E-4A54-82F7-57F80A8B0918}"/>
              </a:ext>
            </a:extLst>
          </p:cNvPr>
          <p:cNvSpPr txBox="1">
            <a:spLocks/>
          </p:cNvSpPr>
          <p:nvPr/>
        </p:nvSpPr>
        <p:spPr>
          <a:xfrm>
            <a:off x="6011866" y="2910450"/>
            <a:ext cx="2120084" cy="13646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1600" b="0" i="0" u="none" strike="noStrike" cap="none">
                <a:solidFill>
                  <a:schemeClr val="dk1"/>
                </a:solidFill>
                <a:latin typeface="Cambay"/>
                <a:ea typeface="Cambay"/>
                <a:cs typeface="Cambay"/>
                <a:sym typeface="Cambay"/>
              </a:defRPr>
            </a:lvl1pPr>
            <a:lvl2pPr marL="914400" marR="0" lvl="1"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ctr"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r>
              <a:rPr lang="en-US" dirty="0"/>
              <a:t>By :</a:t>
            </a:r>
          </a:p>
          <a:p>
            <a:pPr marL="0" indent="0"/>
            <a:r>
              <a:rPr lang="en-US" dirty="0"/>
              <a:t>      Dhyan Rai</a:t>
            </a:r>
          </a:p>
          <a:p>
            <a:pPr marL="0" indent="0"/>
            <a:r>
              <a:rPr lang="en-US" dirty="0"/>
              <a:t>      ShanuPrakash</a:t>
            </a:r>
          </a:p>
          <a:p>
            <a:pPr marL="0" indent="0"/>
            <a:r>
              <a:rPr lang="en-US" dirty="0"/>
              <a:t>      Pranam Hebbar</a:t>
            </a:r>
          </a:p>
          <a:p>
            <a:pPr marL="0" indent="0"/>
            <a:r>
              <a:rPr lang="en-US" dirty="0"/>
              <a:t>      Hulan Changappa</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4"/>
        <p:cNvGrpSpPr/>
        <p:nvPr/>
      </p:nvGrpSpPr>
      <p:grpSpPr>
        <a:xfrm>
          <a:off x="0" y="0"/>
          <a:ext cx="0" cy="0"/>
          <a:chOff x="0" y="0"/>
          <a:chExt cx="0" cy="0"/>
        </a:xfrm>
      </p:grpSpPr>
      <p:sp>
        <p:nvSpPr>
          <p:cNvPr id="8" name="Rectangle 7">
            <a:extLst>
              <a:ext uri="{FF2B5EF4-FFF2-40B4-BE49-F238E27FC236}">
                <a16:creationId xmlns:a16="http://schemas.microsoft.com/office/drawing/2014/main" id="{614ECFA1-FBC2-4627-B684-15F219872E8E}"/>
              </a:ext>
            </a:extLst>
          </p:cNvPr>
          <p:cNvSpPr/>
          <p:nvPr/>
        </p:nvSpPr>
        <p:spPr>
          <a:xfrm>
            <a:off x="1471518" y="513757"/>
            <a:ext cx="5952683" cy="523220"/>
          </a:xfrm>
          <a:prstGeom prst="rect">
            <a:avLst/>
          </a:prstGeom>
        </p:spPr>
        <p:txBody>
          <a:bodyPr wrap="square">
            <a:spAutoFit/>
          </a:bodyPr>
          <a:lstStyle/>
          <a:p>
            <a:r>
              <a:rPr lang="en-US" sz="2800" dirty="0">
                <a:latin typeface="Alice" panose="020B0604020202020204" charset="0"/>
                <a:ea typeface="Alice" panose="020B0604020202020204" charset="0"/>
              </a:rPr>
              <a:t>      Generative Fill : Aspect Ratios</a:t>
            </a:r>
            <a:endParaRPr lang="en-IN" sz="2800" dirty="0">
              <a:latin typeface="Alice" panose="020B0604020202020204" charset="0"/>
              <a:ea typeface="Alice" panose="020B0604020202020204" charset="0"/>
            </a:endParaRPr>
          </a:p>
        </p:txBody>
      </p:sp>
      <p:pic>
        <p:nvPicPr>
          <p:cNvPr id="17" name="Picture 16">
            <a:extLst>
              <a:ext uri="{FF2B5EF4-FFF2-40B4-BE49-F238E27FC236}">
                <a16:creationId xmlns:a16="http://schemas.microsoft.com/office/drawing/2014/main" id="{ECEC0810-5477-4A32-ABF6-F24E5E621A36}"/>
              </a:ext>
            </a:extLst>
          </p:cNvPr>
          <p:cNvPicPr>
            <a:picLocks noChangeAspect="1"/>
          </p:cNvPicPr>
          <p:nvPr/>
        </p:nvPicPr>
        <p:blipFill>
          <a:blip r:embed="rId3"/>
          <a:stretch>
            <a:fillRect/>
          </a:stretch>
        </p:blipFill>
        <p:spPr>
          <a:xfrm>
            <a:off x="987030" y="1036977"/>
            <a:ext cx="6993206" cy="3496603"/>
          </a:xfrm>
          <a:prstGeom prst="rect">
            <a:avLst/>
          </a:prstGeom>
        </p:spPr>
      </p:pic>
    </p:spTree>
    <p:extLst>
      <p:ext uri="{BB962C8B-B14F-4D97-AF65-F5344CB8AC3E}">
        <p14:creationId xmlns:p14="http://schemas.microsoft.com/office/powerpoint/2010/main" val="361112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2" name="Google Shape;5952;p55"/>
          <p:cNvSpPr txBox="1">
            <a:spLocks noGrp="1"/>
          </p:cNvSpPr>
          <p:nvPr>
            <p:ph type="subTitle" idx="1"/>
          </p:nvPr>
        </p:nvSpPr>
        <p:spPr>
          <a:xfrm>
            <a:off x="938500" y="357405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953" name="Google Shape;5953;p55"/>
          <p:cNvSpPr txBox="1">
            <a:spLocks noGrp="1"/>
          </p:cNvSpPr>
          <p:nvPr>
            <p:ph type="subTitle" idx="2"/>
          </p:nvPr>
        </p:nvSpPr>
        <p:spPr>
          <a:xfrm>
            <a:off x="938500" y="3132150"/>
            <a:ext cx="2173200" cy="51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954" name="Google Shape;5954;p55"/>
          <p:cNvSpPr txBox="1">
            <a:spLocks noGrp="1"/>
          </p:cNvSpPr>
          <p:nvPr>
            <p:ph type="subTitle" idx="4"/>
          </p:nvPr>
        </p:nvSpPr>
        <p:spPr>
          <a:xfrm>
            <a:off x="3485400" y="357405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955" name="Google Shape;5955;p55"/>
          <p:cNvSpPr txBox="1">
            <a:spLocks noGrp="1"/>
          </p:cNvSpPr>
          <p:nvPr>
            <p:ph type="subTitle" idx="5"/>
          </p:nvPr>
        </p:nvSpPr>
        <p:spPr>
          <a:xfrm>
            <a:off x="3485400" y="3132150"/>
            <a:ext cx="2173200" cy="51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956" name="Google Shape;5956;p55"/>
          <p:cNvSpPr txBox="1">
            <a:spLocks noGrp="1"/>
          </p:cNvSpPr>
          <p:nvPr>
            <p:ph type="subTitle" idx="7"/>
          </p:nvPr>
        </p:nvSpPr>
        <p:spPr>
          <a:xfrm>
            <a:off x="6032300" y="357405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957" name="Google Shape;5957;p55"/>
          <p:cNvSpPr txBox="1">
            <a:spLocks noGrp="1"/>
          </p:cNvSpPr>
          <p:nvPr>
            <p:ph type="subTitle" idx="8"/>
          </p:nvPr>
        </p:nvSpPr>
        <p:spPr>
          <a:xfrm>
            <a:off x="6032300" y="3132150"/>
            <a:ext cx="2173200" cy="51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5958" name="Google Shape;5958;p55"/>
          <p:cNvGrpSpPr/>
          <p:nvPr/>
        </p:nvGrpSpPr>
        <p:grpSpPr>
          <a:xfrm>
            <a:off x="1417577" y="1292872"/>
            <a:ext cx="1215046" cy="1215046"/>
            <a:chOff x="4045063" y="635665"/>
            <a:chExt cx="868200" cy="868200"/>
          </a:xfrm>
        </p:grpSpPr>
        <p:sp>
          <p:nvSpPr>
            <p:cNvPr id="5959" name="Google Shape;5959;p55"/>
            <p:cNvSpPr/>
            <p:nvPr/>
          </p:nvSpPr>
          <p:spPr>
            <a:xfrm>
              <a:off x="4049799" y="640401"/>
              <a:ext cx="858900" cy="858900"/>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5"/>
            <p:cNvSpPr/>
            <p:nvPr/>
          </p:nvSpPr>
          <p:spPr>
            <a:xfrm flipH="1">
              <a:off x="4045063" y="635665"/>
              <a:ext cx="868200" cy="868200"/>
            </a:xfrm>
            <a:prstGeom prst="blockArc">
              <a:avLst>
                <a:gd name="adj1" fmla="val 10798115"/>
                <a:gd name="adj2" fmla="val 16256715"/>
                <a:gd name="adj3" fmla="val 127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55"/>
          <p:cNvGrpSpPr/>
          <p:nvPr/>
        </p:nvGrpSpPr>
        <p:grpSpPr>
          <a:xfrm>
            <a:off x="3964477" y="1292872"/>
            <a:ext cx="1215046" cy="1215046"/>
            <a:chOff x="4045063" y="635665"/>
            <a:chExt cx="868200" cy="868200"/>
          </a:xfrm>
        </p:grpSpPr>
        <p:sp>
          <p:nvSpPr>
            <p:cNvPr id="5962" name="Google Shape;5962;p55"/>
            <p:cNvSpPr/>
            <p:nvPr/>
          </p:nvSpPr>
          <p:spPr>
            <a:xfrm>
              <a:off x="4049799" y="640401"/>
              <a:ext cx="858900" cy="858900"/>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5"/>
            <p:cNvSpPr/>
            <p:nvPr/>
          </p:nvSpPr>
          <p:spPr>
            <a:xfrm flipH="1">
              <a:off x="4045063" y="635665"/>
              <a:ext cx="868200" cy="868200"/>
            </a:xfrm>
            <a:prstGeom prst="blockArc">
              <a:avLst>
                <a:gd name="adj1" fmla="val 5400645"/>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55"/>
          <p:cNvGrpSpPr/>
          <p:nvPr/>
        </p:nvGrpSpPr>
        <p:grpSpPr>
          <a:xfrm>
            <a:off x="6511377" y="1292872"/>
            <a:ext cx="1215046" cy="1215046"/>
            <a:chOff x="4045063" y="635665"/>
            <a:chExt cx="868200" cy="868200"/>
          </a:xfrm>
        </p:grpSpPr>
        <p:sp>
          <p:nvSpPr>
            <p:cNvPr id="5965" name="Google Shape;5965;p55"/>
            <p:cNvSpPr/>
            <p:nvPr/>
          </p:nvSpPr>
          <p:spPr>
            <a:xfrm>
              <a:off x="4049799" y="640401"/>
              <a:ext cx="858900" cy="858900"/>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5"/>
            <p:cNvSpPr/>
            <p:nvPr/>
          </p:nvSpPr>
          <p:spPr>
            <a:xfrm flipH="1">
              <a:off x="4045063" y="635665"/>
              <a:ext cx="868200" cy="868200"/>
            </a:xfrm>
            <a:prstGeom prst="blockArc">
              <a:avLst>
                <a:gd name="adj1" fmla="val 26082"/>
                <a:gd name="adj2" fmla="val 16256715"/>
                <a:gd name="adj3" fmla="val 127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55"/>
          <p:cNvSpPr txBox="1">
            <a:spLocks noGrp="1"/>
          </p:cNvSpPr>
          <p:nvPr>
            <p:ph type="title" idx="9"/>
          </p:nvPr>
        </p:nvSpPr>
        <p:spPr>
          <a:xfrm>
            <a:off x="719476" y="4198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Generative Fill</a:t>
            </a:r>
            <a:endParaRPr sz="2800" dirty="0"/>
          </a:p>
        </p:txBody>
      </p:sp>
      <p:sp>
        <p:nvSpPr>
          <p:cNvPr id="5968" name="Google Shape;5968;p55"/>
          <p:cNvSpPr txBox="1">
            <a:spLocks noGrp="1"/>
          </p:cNvSpPr>
          <p:nvPr>
            <p:ph type="title" idx="3"/>
          </p:nvPr>
        </p:nvSpPr>
        <p:spPr>
          <a:xfrm>
            <a:off x="3873150" y="26491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5969" name="Google Shape;5969;p55"/>
          <p:cNvSpPr txBox="1">
            <a:spLocks noGrp="1"/>
          </p:cNvSpPr>
          <p:nvPr>
            <p:ph type="title" idx="6"/>
          </p:nvPr>
        </p:nvSpPr>
        <p:spPr>
          <a:xfrm>
            <a:off x="6420050" y="26491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5970" name="Google Shape;5970;p55"/>
          <p:cNvSpPr txBox="1">
            <a:spLocks noGrp="1"/>
          </p:cNvSpPr>
          <p:nvPr>
            <p:ph type="title"/>
          </p:nvPr>
        </p:nvSpPr>
        <p:spPr>
          <a:xfrm>
            <a:off x="1325650" y="26491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pic>
        <p:nvPicPr>
          <p:cNvPr id="21" name="Picture 20">
            <a:extLst>
              <a:ext uri="{FF2B5EF4-FFF2-40B4-BE49-F238E27FC236}">
                <a16:creationId xmlns:a16="http://schemas.microsoft.com/office/drawing/2014/main" id="{48F78F65-BA08-47A9-B1F3-0128FC8EF1C6}"/>
              </a:ext>
            </a:extLst>
          </p:cNvPr>
          <p:cNvPicPr>
            <a:picLocks noChangeAspect="1"/>
          </p:cNvPicPr>
          <p:nvPr/>
        </p:nvPicPr>
        <p:blipFill>
          <a:blip r:embed="rId3"/>
          <a:stretch>
            <a:fillRect/>
          </a:stretch>
        </p:blipFill>
        <p:spPr>
          <a:xfrm>
            <a:off x="1028365" y="992507"/>
            <a:ext cx="7086221" cy="35468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11"/>
        <p:cNvGrpSpPr/>
        <p:nvPr/>
      </p:nvGrpSpPr>
      <p:grpSpPr>
        <a:xfrm>
          <a:off x="0" y="0"/>
          <a:ext cx="0" cy="0"/>
          <a:chOff x="0" y="0"/>
          <a:chExt cx="0" cy="0"/>
        </a:xfrm>
      </p:grpSpPr>
      <p:sp>
        <p:nvSpPr>
          <p:cNvPr id="5612" name="Google Shape;5612;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Future Enhancements</a:t>
            </a:r>
            <a:endParaRPr dirty="0"/>
          </a:p>
        </p:txBody>
      </p:sp>
      <p:sp>
        <p:nvSpPr>
          <p:cNvPr id="5613" name="Google Shape;5613;p46"/>
          <p:cNvSpPr txBox="1">
            <a:spLocks noGrp="1"/>
          </p:cNvSpPr>
          <p:nvPr>
            <p:ph type="subTitle" idx="1"/>
          </p:nvPr>
        </p:nvSpPr>
        <p:spPr>
          <a:xfrm>
            <a:off x="892532" y="2131500"/>
            <a:ext cx="2175300" cy="880500"/>
          </a:xfrm>
          <a:prstGeom prst="rect">
            <a:avLst/>
          </a:prstGeom>
        </p:spPr>
        <p:txBody>
          <a:bodyPr spcFirstLastPara="1" wrap="square" lIns="91425" tIns="91425" rIns="91425" bIns="91425" anchor="t" anchorCtr="0">
            <a:noAutofit/>
          </a:bodyPr>
          <a:lstStyle/>
          <a:p>
            <a:pPr marL="0" lvl="0" indent="0"/>
            <a:r>
              <a:rPr lang="en-US" dirty="0"/>
              <a:t>Introduce features like Image recolor and Object Recognition</a:t>
            </a:r>
          </a:p>
        </p:txBody>
      </p:sp>
      <p:sp>
        <p:nvSpPr>
          <p:cNvPr id="5614" name="Google Shape;5614;p46"/>
          <p:cNvSpPr txBox="1">
            <a:spLocks noGrp="1"/>
          </p:cNvSpPr>
          <p:nvPr>
            <p:ph type="subTitle" idx="2"/>
          </p:nvPr>
        </p:nvSpPr>
        <p:spPr>
          <a:xfrm>
            <a:off x="3412896" y="2131169"/>
            <a:ext cx="2711572" cy="880500"/>
          </a:xfrm>
          <a:prstGeom prst="rect">
            <a:avLst/>
          </a:prstGeom>
        </p:spPr>
        <p:txBody>
          <a:bodyPr spcFirstLastPara="1" wrap="square" lIns="91425" tIns="91425" rIns="91425" bIns="91425" anchor="t" anchorCtr="0">
            <a:noAutofit/>
          </a:bodyPr>
          <a:lstStyle/>
          <a:p>
            <a:pPr marL="0" lvl="0" indent="0"/>
            <a:r>
              <a:rPr lang="en-US" dirty="0"/>
              <a:t>Allow users to create accounts for personalized experiences and save their work.</a:t>
            </a:r>
            <a:endParaRPr dirty="0"/>
          </a:p>
        </p:txBody>
      </p:sp>
      <p:sp>
        <p:nvSpPr>
          <p:cNvPr id="5615" name="Google Shape;5615;p46"/>
          <p:cNvSpPr txBox="1">
            <a:spLocks noGrp="1"/>
          </p:cNvSpPr>
          <p:nvPr>
            <p:ph type="subTitle" idx="3"/>
          </p:nvPr>
        </p:nvSpPr>
        <p:spPr>
          <a:xfrm>
            <a:off x="6195922" y="2131169"/>
            <a:ext cx="2175300" cy="880500"/>
          </a:xfrm>
          <a:prstGeom prst="rect">
            <a:avLst/>
          </a:prstGeom>
        </p:spPr>
        <p:txBody>
          <a:bodyPr spcFirstLastPara="1" wrap="square" lIns="91425" tIns="91425" rIns="91425" bIns="91425" anchor="t" anchorCtr="0">
            <a:noAutofit/>
          </a:bodyPr>
          <a:lstStyle/>
          <a:p>
            <a:pPr marL="0" lvl="0" indent="0"/>
            <a:r>
              <a:rPr lang="en-US" dirty="0"/>
              <a:t>process multiple images simultaneously to save time.</a:t>
            </a:r>
          </a:p>
        </p:txBody>
      </p:sp>
      <p:sp>
        <p:nvSpPr>
          <p:cNvPr id="5616" name="Google Shape;5616;p46"/>
          <p:cNvSpPr txBox="1">
            <a:spLocks noGrp="1"/>
          </p:cNvSpPr>
          <p:nvPr>
            <p:ph type="subTitle" idx="4"/>
          </p:nvPr>
        </p:nvSpPr>
        <p:spPr>
          <a:xfrm>
            <a:off x="720000" y="1784397"/>
            <a:ext cx="2520364"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New Features</a:t>
            </a:r>
            <a:endParaRPr dirty="0"/>
          </a:p>
        </p:txBody>
      </p:sp>
      <p:sp>
        <p:nvSpPr>
          <p:cNvPr id="5617" name="Google Shape;5617;p46"/>
          <p:cNvSpPr txBox="1">
            <a:spLocks noGrp="1"/>
          </p:cNvSpPr>
          <p:nvPr>
            <p:ph type="subTitle" idx="5"/>
          </p:nvPr>
        </p:nvSpPr>
        <p:spPr>
          <a:xfrm>
            <a:off x="3341442" y="1795835"/>
            <a:ext cx="2854480" cy="476400"/>
          </a:xfrm>
          <a:prstGeom prst="rect">
            <a:avLst/>
          </a:prstGeom>
        </p:spPr>
        <p:txBody>
          <a:bodyPr spcFirstLastPara="1" wrap="square" lIns="91425" tIns="91425" rIns="91425" bIns="91425" anchor="b" anchorCtr="0">
            <a:noAutofit/>
          </a:bodyPr>
          <a:lstStyle/>
          <a:p>
            <a:pPr marL="0" lvl="0" indent="0"/>
            <a:r>
              <a:rPr lang="en-US" dirty="0"/>
              <a:t>User Account</a:t>
            </a:r>
            <a:endParaRPr dirty="0"/>
          </a:p>
        </p:txBody>
      </p:sp>
      <p:sp>
        <p:nvSpPr>
          <p:cNvPr id="5618" name="Google Shape;5618;p46"/>
          <p:cNvSpPr txBox="1">
            <a:spLocks noGrp="1"/>
          </p:cNvSpPr>
          <p:nvPr>
            <p:ph type="subTitle" idx="6"/>
          </p:nvPr>
        </p:nvSpPr>
        <p:spPr>
          <a:xfrm>
            <a:off x="6248700" y="1784397"/>
            <a:ext cx="21753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Simul Task</a:t>
            </a:r>
            <a:endParaRPr dirty="0"/>
          </a:p>
        </p:txBody>
      </p:sp>
    </p:spTree>
    <p:extLst>
      <p:ext uri="{BB962C8B-B14F-4D97-AF65-F5344CB8AC3E}">
        <p14:creationId xmlns:p14="http://schemas.microsoft.com/office/powerpoint/2010/main" val="207112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12"/>
        <p:cNvGrpSpPr/>
        <p:nvPr/>
      </p:nvGrpSpPr>
      <p:grpSpPr>
        <a:xfrm>
          <a:off x="0" y="0"/>
          <a:ext cx="0" cy="0"/>
          <a:chOff x="0" y="0"/>
          <a:chExt cx="0" cy="0"/>
        </a:xfrm>
      </p:grpSpPr>
      <p:sp>
        <p:nvSpPr>
          <p:cNvPr id="6313" name="Google Shape;6313;p7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6315" name="Google Shape;6315;p71"/>
          <p:cNvSpPr txBox="1">
            <a:spLocks noGrp="1"/>
          </p:cNvSpPr>
          <p:nvPr>
            <p:ph type="subTitle" idx="2"/>
          </p:nvPr>
        </p:nvSpPr>
        <p:spPr>
          <a:xfrm>
            <a:off x="1737965" y="1270836"/>
            <a:ext cx="5855793" cy="921301"/>
          </a:xfrm>
          <a:prstGeom prst="rect">
            <a:avLst/>
          </a:prstGeom>
        </p:spPr>
        <p:txBody>
          <a:bodyPr spcFirstLastPara="1" wrap="square" lIns="91425" tIns="91425" rIns="91425" bIns="91425" anchor="t" anchorCtr="0">
            <a:noAutofit/>
          </a:bodyPr>
          <a:lstStyle/>
          <a:p>
            <a:pPr marL="0" lvl="0" indent="0"/>
            <a:r>
              <a:rPr lang="en-IN" dirty="0"/>
              <a:t>Imagenary </a:t>
            </a:r>
            <a:r>
              <a:rPr lang="en-IN"/>
              <a:t>is an </a:t>
            </a:r>
            <a:r>
              <a:rPr lang="en-US"/>
              <a:t>image </a:t>
            </a:r>
            <a:r>
              <a:rPr lang="en-US" dirty="0"/>
              <a:t>enhancement platform with AI-driven features . It’s a free alternative to paid services like DALL-E and MidJourney</a:t>
            </a:r>
            <a:endParaRPr dirty="0"/>
          </a:p>
        </p:txBody>
      </p:sp>
      <p:sp>
        <p:nvSpPr>
          <p:cNvPr id="13" name="Google Shape;6328;p72">
            <a:extLst>
              <a:ext uri="{FF2B5EF4-FFF2-40B4-BE49-F238E27FC236}">
                <a16:creationId xmlns:a16="http://schemas.microsoft.com/office/drawing/2014/main" id="{96583FEA-2593-4F6E-A45B-7DC459BE38CB}"/>
              </a:ext>
            </a:extLst>
          </p:cNvPr>
          <p:cNvSpPr txBox="1">
            <a:spLocks/>
          </p:cNvSpPr>
          <p:nvPr/>
        </p:nvSpPr>
        <p:spPr>
          <a:xfrm>
            <a:off x="2215088" y="2726612"/>
            <a:ext cx="4713823"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lice"/>
              <a:buNone/>
              <a:defRPr sz="3500" b="0" i="0" u="none" strike="noStrike" cap="none">
                <a:solidFill>
                  <a:schemeClr val="dk1"/>
                </a:solidFill>
                <a:latin typeface="Alice"/>
                <a:ea typeface="Alice"/>
                <a:cs typeface="Alice"/>
                <a:sym typeface="Alice"/>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N" sz="66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2"/>
        <p:cNvGrpSpPr/>
        <p:nvPr/>
      </p:nvGrpSpPr>
      <p:grpSpPr>
        <a:xfrm>
          <a:off x="0" y="0"/>
          <a:ext cx="0" cy="0"/>
          <a:chOff x="0" y="0"/>
          <a:chExt cx="0" cy="0"/>
        </a:xfrm>
      </p:grpSpPr>
      <p:sp>
        <p:nvSpPr>
          <p:cNvPr id="5573" name="Google Shape;5573;p43"/>
          <p:cNvSpPr txBox="1">
            <a:spLocks noGrp="1"/>
          </p:cNvSpPr>
          <p:nvPr>
            <p:ph type="subTitle" idx="1"/>
          </p:nvPr>
        </p:nvSpPr>
        <p:spPr>
          <a:xfrm>
            <a:off x="4785690" y="1790975"/>
            <a:ext cx="3346800" cy="1918500"/>
          </a:xfrm>
          <a:prstGeom prst="rect">
            <a:avLst/>
          </a:prstGeom>
        </p:spPr>
        <p:txBody>
          <a:bodyPr spcFirstLastPara="1" wrap="square" lIns="91425" tIns="91425" rIns="91425" bIns="91425" anchor="t" anchorCtr="0">
            <a:noAutofit/>
          </a:bodyPr>
          <a:lstStyle/>
          <a:p>
            <a:pPr marL="0" lvl="0" indent="0"/>
            <a:r>
              <a:rPr lang="en-US" sz="1600" dirty="0"/>
              <a:t>Built with JavaScript (React), CSS (Tailwind), and HTML5, Imagenary offers a seamless user experience and integrates with the Cloudinary API for powerful image transformations. </a:t>
            </a:r>
            <a:endParaRPr sz="1600" dirty="0"/>
          </a:p>
        </p:txBody>
      </p:sp>
      <p:sp>
        <p:nvSpPr>
          <p:cNvPr id="5574" name="Google Shape;5574;p43"/>
          <p:cNvSpPr txBox="1">
            <a:spLocks noGrp="1"/>
          </p:cNvSpPr>
          <p:nvPr>
            <p:ph type="subTitle" idx="2"/>
          </p:nvPr>
        </p:nvSpPr>
        <p:spPr>
          <a:xfrm>
            <a:off x="1011510" y="1790975"/>
            <a:ext cx="3344700" cy="2355236"/>
          </a:xfrm>
          <a:prstGeom prst="rect">
            <a:avLst/>
          </a:prstGeom>
        </p:spPr>
        <p:txBody>
          <a:bodyPr spcFirstLastPara="1" wrap="square" lIns="91425" tIns="91425" rIns="91425" bIns="91425" anchor="t" anchorCtr="0">
            <a:noAutofit/>
          </a:bodyPr>
          <a:lstStyle/>
          <a:p>
            <a:pPr marL="0" lvl="0" indent="0"/>
            <a:r>
              <a:rPr lang="en-US" sz="1800" b="1" dirty="0"/>
              <a:t>Imagenary</a:t>
            </a:r>
            <a:r>
              <a:rPr lang="en-US" sz="1600" dirty="0"/>
              <a:t> is an AI-powered image enhancement platform designed to revolutionize digital image editing. With features like Image Restoration and Generative Fill, Imagenary empowers users to bring their images to life with precision and ease.</a:t>
            </a:r>
            <a:endParaRPr sz="1600" dirty="0"/>
          </a:p>
        </p:txBody>
      </p:sp>
      <p:sp>
        <p:nvSpPr>
          <p:cNvPr id="5575" name="Google Shape;5575;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project</a:t>
            </a:r>
            <a:endParaRPr dirty="0"/>
          </a:p>
        </p:txBody>
      </p:sp>
    </p:spTree>
    <p:extLst>
      <p:ext uri="{BB962C8B-B14F-4D97-AF65-F5344CB8AC3E}">
        <p14:creationId xmlns:p14="http://schemas.microsoft.com/office/powerpoint/2010/main" val="332069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11"/>
        <p:cNvGrpSpPr/>
        <p:nvPr/>
      </p:nvGrpSpPr>
      <p:grpSpPr>
        <a:xfrm>
          <a:off x="0" y="0"/>
          <a:ext cx="0" cy="0"/>
          <a:chOff x="0" y="0"/>
          <a:chExt cx="0" cy="0"/>
        </a:xfrm>
      </p:grpSpPr>
      <p:sp>
        <p:nvSpPr>
          <p:cNvPr id="5612" name="Google Shape;5612;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Objectives</a:t>
            </a:r>
            <a:endParaRPr dirty="0"/>
          </a:p>
        </p:txBody>
      </p:sp>
      <p:sp>
        <p:nvSpPr>
          <p:cNvPr id="5613" name="Google Shape;5613;p46"/>
          <p:cNvSpPr txBox="1">
            <a:spLocks noGrp="1"/>
          </p:cNvSpPr>
          <p:nvPr>
            <p:ph type="subTitle" idx="1"/>
          </p:nvPr>
        </p:nvSpPr>
        <p:spPr>
          <a:xfrm>
            <a:off x="937625" y="2745850"/>
            <a:ext cx="2175300" cy="880500"/>
          </a:xfrm>
          <a:prstGeom prst="rect">
            <a:avLst/>
          </a:prstGeom>
        </p:spPr>
        <p:txBody>
          <a:bodyPr spcFirstLastPara="1" wrap="square" lIns="91425" tIns="91425" rIns="91425" bIns="91425" anchor="t" anchorCtr="0">
            <a:noAutofit/>
          </a:bodyPr>
          <a:lstStyle/>
          <a:p>
            <a:pPr marL="0" lvl="0" indent="0"/>
            <a:r>
              <a:rPr lang="en-US" dirty="0"/>
              <a:t>Offer intelligent generative fill and restoration capabilities </a:t>
            </a:r>
          </a:p>
        </p:txBody>
      </p:sp>
      <p:sp>
        <p:nvSpPr>
          <p:cNvPr id="5614" name="Google Shape;5614;p46"/>
          <p:cNvSpPr txBox="1">
            <a:spLocks noGrp="1"/>
          </p:cNvSpPr>
          <p:nvPr>
            <p:ph type="subTitle" idx="2"/>
          </p:nvPr>
        </p:nvSpPr>
        <p:spPr>
          <a:xfrm>
            <a:off x="3484348" y="2745850"/>
            <a:ext cx="2175300" cy="880500"/>
          </a:xfrm>
          <a:prstGeom prst="rect">
            <a:avLst/>
          </a:prstGeom>
        </p:spPr>
        <p:txBody>
          <a:bodyPr spcFirstLastPara="1" wrap="square" lIns="91425" tIns="91425" rIns="91425" bIns="91425" anchor="t" anchorCtr="0">
            <a:noAutofit/>
          </a:bodyPr>
          <a:lstStyle/>
          <a:p>
            <a:pPr marL="0" lvl="0" indent="0"/>
            <a:r>
              <a:rPr lang="en-US" dirty="0"/>
              <a:t>an intuitive and easy-to-use platform</a:t>
            </a:r>
            <a:endParaRPr dirty="0"/>
          </a:p>
        </p:txBody>
      </p:sp>
      <p:sp>
        <p:nvSpPr>
          <p:cNvPr id="5615" name="Google Shape;5615;p46"/>
          <p:cNvSpPr txBox="1">
            <a:spLocks noGrp="1"/>
          </p:cNvSpPr>
          <p:nvPr>
            <p:ph type="subTitle" idx="3"/>
          </p:nvPr>
        </p:nvSpPr>
        <p:spPr>
          <a:xfrm>
            <a:off x="6031075" y="2745850"/>
            <a:ext cx="2175300" cy="880500"/>
          </a:xfrm>
          <a:prstGeom prst="rect">
            <a:avLst/>
          </a:prstGeom>
        </p:spPr>
        <p:txBody>
          <a:bodyPr spcFirstLastPara="1" wrap="square" lIns="91425" tIns="91425" rIns="91425" bIns="91425" anchor="t" anchorCtr="0">
            <a:noAutofit/>
          </a:bodyPr>
          <a:lstStyle/>
          <a:p>
            <a:pPr marL="0" lvl="0" indent="0"/>
            <a:r>
              <a:rPr lang="en-US" dirty="0"/>
              <a:t>ensuring that anyone can benefit from the platform without financial barriers.</a:t>
            </a:r>
          </a:p>
        </p:txBody>
      </p:sp>
      <p:sp>
        <p:nvSpPr>
          <p:cNvPr id="5616" name="Google Shape;5616;p46"/>
          <p:cNvSpPr txBox="1">
            <a:spLocks noGrp="1"/>
          </p:cNvSpPr>
          <p:nvPr>
            <p:ph type="subTitle" idx="4"/>
          </p:nvPr>
        </p:nvSpPr>
        <p:spPr>
          <a:xfrm>
            <a:off x="799139" y="2398650"/>
            <a:ext cx="2520364"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Enhancements</a:t>
            </a:r>
            <a:endParaRPr dirty="0"/>
          </a:p>
        </p:txBody>
      </p:sp>
      <p:sp>
        <p:nvSpPr>
          <p:cNvPr id="5617" name="Google Shape;5617;p46"/>
          <p:cNvSpPr txBox="1">
            <a:spLocks noGrp="1"/>
          </p:cNvSpPr>
          <p:nvPr>
            <p:ph type="subTitle" idx="5"/>
          </p:nvPr>
        </p:nvSpPr>
        <p:spPr>
          <a:xfrm>
            <a:off x="3484348" y="2398650"/>
            <a:ext cx="2175300" cy="476400"/>
          </a:xfrm>
          <a:prstGeom prst="rect">
            <a:avLst/>
          </a:prstGeom>
        </p:spPr>
        <p:txBody>
          <a:bodyPr spcFirstLastPara="1" wrap="square" lIns="91425" tIns="91425" rIns="91425" bIns="91425" anchor="b" anchorCtr="0">
            <a:noAutofit/>
          </a:bodyPr>
          <a:lstStyle/>
          <a:p>
            <a:pPr marL="0" lvl="0" indent="0"/>
            <a:r>
              <a:rPr lang="en-IN" dirty="0"/>
              <a:t>Interface</a:t>
            </a:r>
            <a:endParaRPr dirty="0"/>
          </a:p>
        </p:txBody>
      </p:sp>
      <p:sp>
        <p:nvSpPr>
          <p:cNvPr id="5618" name="Google Shape;5618;p46"/>
          <p:cNvSpPr txBox="1">
            <a:spLocks noGrp="1"/>
          </p:cNvSpPr>
          <p:nvPr>
            <p:ph type="subTitle" idx="6"/>
          </p:nvPr>
        </p:nvSpPr>
        <p:spPr>
          <a:xfrm>
            <a:off x="6031075" y="2398650"/>
            <a:ext cx="21753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Affordability</a:t>
            </a:r>
            <a:endParaRPr dirty="0"/>
          </a:p>
        </p:txBody>
      </p:sp>
      <p:grpSp>
        <p:nvGrpSpPr>
          <p:cNvPr id="36" name="Google Shape;6493;p73">
            <a:extLst>
              <a:ext uri="{FF2B5EF4-FFF2-40B4-BE49-F238E27FC236}">
                <a16:creationId xmlns:a16="http://schemas.microsoft.com/office/drawing/2014/main" id="{CD7A5CC8-10B1-4FCB-9569-B51DB121D800}"/>
              </a:ext>
            </a:extLst>
          </p:cNvPr>
          <p:cNvGrpSpPr/>
          <p:nvPr/>
        </p:nvGrpSpPr>
        <p:grpSpPr>
          <a:xfrm>
            <a:off x="1853850" y="1910021"/>
            <a:ext cx="342850" cy="312728"/>
            <a:chOff x="7168864" y="3826571"/>
            <a:chExt cx="371210" cy="338597"/>
          </a:xfrm>
        </p:grpSpPr>
        <p:sp>
          <p:nvSpPr>
            <p:cNvPr id="37" name="Google Shape;6494;p73">
              <a:extLst>
                <a:ext uri="{FF2B5EF4-FFF2-40B4-BE49-F238E27FC236}">
                  <a16:creationId xmlns:a16="http://schemas.microsoft.com/office/drawing/2014/main" id="{4FFA8BE5-2F6E-4C8A-B7AC-5166E299771C}"/>
                </a:ext>
              </a:extLst>
            </p:cNvPr>
            <p:cNvSpPr/>
            <p:nvPr/>
          </p:nvSpPr>
          <p:spPr>
            <a:xfrm>
              <a:off x="7209750" y="3905872"/>
              <a:ext cx="49092" cy="24134"/>
            </a:xfrm>
            <a:custGeom>
              <a:avLst/>
              <a:gdLst/>
              <a:ahLst/>
              <a:cxnLst/>
              <a:rect l="l" t="t" r="r" b="b"/>
              <a:pathLst>
                <a:path w="1430" h="703" extrusionOk="0">
                  <a:moveTo>
                    <a:pt x="167" y="0"/>
                  </a:moveTo>
                  <a:cubicBezTo>
                    <a:pt x="72" y="0"/>
                    <a:pt x="0" y="72"/>
                    <a:pt x="0" y="167"/>
                  </a:cubicBezTo>
                  <a:cubicBezTo>
                    <a:pt x="0" y="262"/>
                    <a:pt x="72" y="333"/>
                    <a:pt x="167" y="333"/>
                  </a:cubicBezTo>
                  <a:cubicBezTo>
                    <a:pt x="334" y="333"/>
                    <a:pt x="500" y="429"/>
                    <a:pt x="572" y="595"/>
                  </a:cubicBezTo>
                  <a:cubicBezTo>
                    <a:pt x="596" y="667"/>
                    <a:pt x="655" y="703"/>
                    <a:pt x="715" y="703"/>
                  </a:cubicBezTo>
                  <a:cubicBezTo>
                    <a:pt x="774" y="703"/>
                    <a:pt x="834" y="667"/>
                    <a:pt x="858" y="595"/>
                  </a:cubicBezTo>
                  <a:cubicBezTo>
                    <a:pt x="929" y="429"/>
                    <a:pt x="1096" y="333"/>
                    <a:pt x="1262" y="333"/>
                  </a:cubicBezTo>
                  <a:cubicBezTo>
                    <a:pt x="1358" y="333"/>
                    <a:pt x="1429" y="262"/>
                    <a:pt x="1429" y="167"/>
                  </a:cubicBezTo>
                  <a:cubicBezTo>
                    <a:pt x="1429" y="72"/>
                    <a:pt x="1358" y="0"/>
                    <a:pt x="1262" y="0"/>
                  </a:cubicBezTo>
                  <a:cubicBezTo>
                    <a:pt x="1048" y="0"/>
                    <a:pt x="858" y="95"/>
                    <a:pt x="715" y="238"/>
                  </a:cubicBezTo>
                  <a:cubicBezTo>
                    <a:pt x="572" y="95"/>
                    <a:pt x="38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95;p73">
              <a:extLst>
                <a:ext uri="{FF2B5EF4-FFF2-40B4-BE49-F238E27FC236}">
                  <a16:creationId xmlns:a16="http://schemas.microsoft.com/office/drawing/2014/main" id="{C522590C-7840-4DBC-AAD2-6C14C23D71AC}"/>
                </a:ext>
              </a:extLst>
            </p:cNvPr>
            <p:cNvSpPr/>
            <p:nvPr/>
          </p:nvSpPr>
          <p:spPr>
            <a:xfrm>
              <a:off x="7281670" y="3869071"/>
              <a:ext cx="48268" cy="24134"/>
            </a:xfrm>
            <a:custGeom>
              <a:avLst/>
              <a:gdLst/>
              <a:ahLst/>
              <a:cxnLst/>
              <a:rect l="l" t="t" r="r" b="b"/>
              <a:pathLst>
                <a:path w="1406" h="703" extrusionOk="0">
                  <a:moveTo>
                    <a:pt x="168" y="0"/>
                  </a:moveTo>
                  <a:cubicBezTo>
                    <a:pt x="72" y="0"/>
                    <a:pt x="1" y="72"/>
                    <a:pt x="1" y="167"/>
                  </a:cubicBezTo>
                  <a:cubicBezTo>
                    <a:pt x="1" y="262"/>
                    <a:pt x="72" y="334"/>
                    <a:pt x="168" y="334"/>
                  </a:cubicBezTo>
                  <a:cubicBezTo>
                    <a:pt x="334" y="334"/>
                    <a:pt x="501" y="429"/>
                    <a:pt x="549" y="596"/>
                  </a:cubicBezTo>
                  <a:cubicBezTo>
                    <a:pt x="584" y="667"/>
                    <a:pt x="650" y="703"/>
                    <a:pt x="712" y="703"/>
                  </a:cubicBezTo>
                  <a:cubicBezTo>
                    <a:pt x="775" y="703"/>
                    <a:pt x="834" y="667"/>
                    <a:pt x="858" y="596"/>
                  </a:cubicBezTo>
                  <a:cubicBezTo>
                    <a:pt x="930" y="429"/>
                    <a:pt x="1073" y="334"/>
                    <a:pt x="1263" y="334"/>
                  </a:cubicBezTo>
                  <a:cubicBezTo>
                    <a:pt x="1335" y="334"/>
                    <a:pt x="1406" y="262"/>
                    <a:pt x="1406" y="167"/>
                  </a:cubicBezTo>
                  <a:cubicBezTo>
                    <a:pt x="1406" y="96"/>
                    <a:pt x="1335" y="24"/>
                    <a:pt x="1263" y="24"/>
                  </a:cubicBezTo>
                  <a:cubicBezTo>
                    <a:pt x="1049" y="24"/>
                    <a:pt x="834" y="96"/>
                    <a:pt x="715" y="262"/>
                  </a:cubicBezTo>
                  <a:lnTo>
                    <a:pt x="715" y="239"/>
                  </a:lnTo>
                  <a:cubicBezTo>
                    <a:pt x="572" y="96"/>
                    <a:pt x="382"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96;p73">
              <a:extLst>
                <a:ext uri="{FF2B5EF4-FFF2-40B4-BE49-F238E27FC236}">
                  <a16:creationId xmlns:a16="http://schemas.microsoft.com/office/drawing/2014/main" id="{8C99595C-597C-4447-BA70-1C43F607BFD6}"/>
                </a:ext>
              </a:extLst>
            </p:cNvPr>
            <p:cNvSpPr/>
            <p:nvPr/>
          </p:nvSpPr>
          <p:spPr>
            <a:xfrm>
              <a:off x="7168864" y="3826571"/>
              <a:ext cx="371210" cy="338597"/>
            </a:xfrm>
            <a:custGeom>
              <a:avLst/>
              <a:gdLst/>
              <a:ahLst/>
              <a:cxnLst/>
              <a:rect l="l" t="t" r="r" b="b"/>
              <a:pathLst>
                <a:path w="10813" h="9863" extrusionOk="0">
                  <a:moveTo>
                    <a:pt x="9693" y="4144"/>
                  </a:moveTo>
                  <a:lnTo>
                    <a:pt x="9693" y="4763"/>
                  </a:lnTo>
                  <a:cubicBezTo>
                    <a:pt x="9598" y="4692"/>
                    <a:pt x="9479" y="4620"/>
                    <a:pt x="9336" y="4572"/>
                  </a:cubicBezTo>
                  <a:lnTo>
                    <a:pt x="9693" y="4144"/>
                  </a:lnTo>
                  <a:close/>
                  <a:moveTo>
                    <a:pt x="10208" y="2473"/>
                  </a:moveTo>
                  <a:cubicBezTo>
                    <a:pt x="10268" y="2473"/>
                    <a:pt x="10333" y="2497"/>
                    <a:pt x="10384" y="2548"/>
                  </a:cubicBezTo>
                  <a:cubicBezTo>
                    <a:pt x="10455" y="2620"/>
                    <a:pt x="10479" y="2763"/>
                    <a:pt x="10384" y="2858"/>
                  </a:cubicBezTo>
                  <a:lnTo>
                    <a:pt x="8359" y="5215"/>
                  </a:lnTo>
                  <a:cubicBezTo>
                    <a:pt x="8288" y="5311"/>
                    <a:pt x="8217" y="5382"/>
                    <a:pt x="8145" y="5454"/>
                  </a:cubicBezTo>
                  <a:lnTo>
                    <a:pt x="7454" y="4763"/>
                  </a:lnTo>
                  <a:cubicBezTo>
                    <a:pt x="7526" y="4692"/>
                    <a:pt x="7597" y="4620"/>
                    <a:pt x="7693" y="4549"/>
                  </a:cubicBezTo>
                  <a:lnTo>
                    <a:pt x="10074" y="2524"/>
                  </a:lnTo>
                  <a:cubicBezTo>
                    <a:pt x="10107" y="2491"/>
                    <a:pt x="10156" y="2473"/>
                    <a:pt x="10208" y="2473"/>
                  </a:cubicBezTo>
                  <a:close/>
                  <a:moveTo>
                    <a:pt x="310" y="3882"/>
                  </a:moveTo>
                  <a:cubicBezTo>
                    <a:pt x="2049" y="3906"/>
                    <a:pt x="3477" y="4239"/>
                    <a:pt x="4478" y="4596"/>
                  </a:cubicBezTo>
                  <a:cubicBezTo>
                    <a:pt x="3597" y="5025"/>
                    <a:pt x="2763" y="5525"/>
                    <a:pt x="310" y="5644"/>
                  </a:cubicBezTo>
                  <a:lnTo>
                    <a:pt x="310" y="3882"/>
                  </a:lnTo>
                  <a:close/>
                  <a:moveTo>
                    <a:pt x="7240" y="5025"/>
                  </a:moveTo>
                  <a:lnTo>
                    <a:pt x="7907" y="5668"/>
                  </a:lnTo>
                  <a:cubicBezTo>
                    <a:pt x="7574" y="5930"/>
                    <a:pt x="7335" y="6025"/>
                    <a:pt x="7097" y="6144"/>
                  </a:cubicBezTo>
                  <a:lnTo>
                    <a:pt x="6764" y="5811"/>
                  </a:lnTo>
                  <a:cubicBezTo>
                    <a:pt x="6907" y="5573"/>
                    <a:pt x="7002" y="5334"/>
                    <a:pt x="7240" y="5025"/>
                  </a:cubicBezTo>
                  <a:close/>
                  <a:moveTo>
                    <a:pt x="6954" y="4334"/>
                  </a:moveTo>
                  <a:cubicBezTo>
                    <a:pt x="7121" y="4334"/>
                    <a:pt x="7264" y="4334"/>
                    <a:pt x="7431" y="4358"/>
                  </a:cubicBezTo>
                  <a:cubicBezTo>
                    <a:pt x="6811" y="4906"/>
                    <a:pt x="6597" y="5477"/>
                    <a:pt x="6478" y="5644"/>
                  </a:cubicBezTo>
                  <a:cubicBezTo>
                    <a:pt x="6026" y="5668"/>
                    <a:pt x="5668" y="5882"/>
                    <a:pt x="5597" y="6359"/>
                  </a:cubicBezTo>
                  <a:cubicBezTo>
                    <a:pt x="5573" y="6525"/>
                    <a:pt x="5549" y="6573"/>
                    <a:pt x="5430" y="6620"/>
                  </a:cubicBezTo>
                  <a:cubicBezTo>
                    <a:pt x="5359" y="6644"/>
                    <a:pt x="5240" y="6644"/>
                    <a:pt x="5144" y="6644"/>
                  </a:cubicBezTo>
                  <a:cubicBezTo>
                    <a:pt x="5049" y="6644"/>
                    <a:pt x="4978" y="6692"/>
                    <a:pt x="4930" y="6763"/>
                  </a:cubicBezTo>
                  <a:lnTo>
                    <a:pt x="739" y="6763"/>
                  </a:lnTo>
                  <a:cubicBezTo>
                    <a:pt x="501" y="6763"/>
                    <a:pt x="310" y="6573"/>
                    <a:pt x="310" y="6359"/>
                  </a:cubicBezTo>
                  <a:lnTo>
                    <a:pt x="310" y="5954"/>
                  </a:lnTo>
                  <a:cubicBezTo>
                    <a:pt x="4668" y="5763"/>
                    <a:pt x="4192" y="4334"/>
                    <a:pt x="6954" y="4334"/>
                  </a:cubicBezTo>
                  <a:close/>
                  <a:moveTo>
                    <a:pt x="9145" y="4811"/>
                  </a:moveTo>
                  <a:cubicBezTo>
                    <a:pt x="9336" y="4906"/>
                    <a:pt x="9526" y="5001"/>
                    <a:pt x="9693" y="5144"/>
                  </a:cubicBezTo>
                  <a:lnTo>
                    <a:pt x="9693" y="6335"/>
                  </a:lnTo>
                  <a:lnTo>
                    <a:pt x="9693" y="6359"/>
                  </a:lnTo>
                  <a:cubicBezTo>
                    <a:pt x="9693" y="6573"/>
                    <a:pt x="9526" y="6763"/>
                    <a:pt x="9288" y="6763"/>
                  </a:cubicBezTo>
                  <a:lnTo>
                    <a:pt x="7216" y="6763"/>
                  </a:lnTo>
                  <a:cubicBezTo>
                    <a:pt x="7240" y="6644"/>
                    <a:pt x="7264" y="6549"/>
                    <a:pt x="7264" y="6430"/>
                  </a:cubicBezTo>
                  <a:cubicBezTo>
                    <a:pt x="7454" y="6311"/>
                    <a:pt x="8050" y="6097"/>
                    <a:pt x="8621" y="5430"/>
                  </a:cubicBezTo>
                  <a:lnTo>
                    <a:pt x="9145" y="4811"/>
                  </a:lnTo>
                  <a:close/>
                  <a:moveTo>
                    <a:pt x="6478" y="5954"/>
                  </a:moveTo>
                  <a:cubicBezTo>
                    <a:pt x="6526" y="6025"/>
                    <a:pt x="6550" y="6025"/>
                    <a:pt x="6883" y="6382"/>
                  </a:cubicBezTo>
                  <a:cubicBezTo>
                    <a:pt x="6907" y="6406"/>
                    <a:pt x="6931" y="6406"/>
                    <a:pt x="6954" y="6430"/>
                  </a:cubicBezTo>
                  <a:cubicBezTo>
                    <a:pt x="6954" y="6644"/>
                    <a:pt x="6859" y="6835"/>
                    <a:pt x="6716" y="6978"/>
                  </a:cubicBezTo>
                  <a:cubicBezTo>
                    <a:pt x="6697" y="6980"/>
                    <a:pt x="6678" y="6981"/>
                    <a:pt x="6661" y="6981"/>
                  </a:cubicBezTo>
                  <a:cubicBezTo>
                    <a:pt x="6503" y="6981"/>
                    <a:pt x="6404" y="6887"/>
                    <a:pt x="6383" y="6716"/>
                  </a:cubicBezTo>
                  <a:cubicBezTo>
                    <a:pt x="6335" y="6382"/>
                    <a:pt x="6145" y="6263"/>
                    <a:pt x="5930" y="6263"/>
                  </a:cubicBezTo>
                  <a:cubicBezTo>
                    <a:pt x="6026" y="6049"/>
                    <a:pt x="6264" y="5977"/>
                    <a:pt x="6478" y="5954"/>
                  </a:cubicBezTo>
                  <a:close/>
                  <a:moveTo>
                    <a:pt x="5944" y="6576"/>
                  </a:moveTo>
                  <a:cubicBezTo>
                    <a:pt x="6005" y="6576"/>
                    <a:pt x="6039" y="6626"/>
                    <a:pt x="6073" y="6763"/>
                  </a:cubicBezTo>
                  <a:cubicBezTo>
                    <a:pt x="6097" y="6978"/>
                    <a:pt x="6192" y="7144"/>
                    <a:pt x="6359" y="7240"/>
                  </a:cubicBezTo>
                  <a:cubicBezTo>
                    <a:pt x="6260" y="7275"/>
                    <a:pt x="6155" y="7293"/>
                    <a:pt x="6049" y="7293"/>
                  </a:cubicBezTo>
                  <a:cubicBezTo>
                    <a:pt x="5796" y="7293"/>
                    <a:pt x="5536" y="7189"/>
                    <a:pt x="5335" y="6954"/>
                  </a:cubicBezTo>
                  <a:cubicBezTo>
                    <a:pt x="5406" y="6954"/>
                    <a:pt x="5454" y="6930"/>
                    <a:pt x="5526" y="6906"/>
                  </a:cubicBezTo>
                  <a:cubicBezTo>
                    <a:pt x="5740" y="6835"/>
                    <a:pt x="5835" y="6716"/>
                    <a:pt x="5859" y="6597"/>
                  </a:cubicBezTo>
                  <a:cubicBezTo>
                    <a:pt x="5892" y="6583"/>
                    <a:pt x="5920" y="6576"/>
                    <a:pt x="5944" y="6576"/>
                  </a:cubicBezTo>
                  <a:close/>
                  <a:moveTo>
                    <a:pt x="5049" y="7073"/>
                  </a:moveTo>
                  <a:cubicBezTo>
                    <a:pt x="5299" y="7437"/>
                    <a:pt x="5641" y="7601"/>
                    <a:pt x="6001" y="7601"/>
                  </a:cubicBezTo>
                  <a:cubicBezTo>
                    <a:pt x="6088" y="7601"/>
                    <a:pt x="6176" y="7592"/>
                    <a:pt x="6264" y="7573"/>
                  </a:cubicBezTo>
                  <a:lnTo>
                    <a:pt x="6454" y="8097"/>
                  </a:lnTo>
                  <a:lnTo>
                    <a:pt x="3573" y="8097"/>
                  </a:lnTo>
                  <a:lnTo>
                    <a:pt x="3930" y="7073"/>
                  </a:lnTo>
                  <a:close/>
                  <a:moveTo>
                    <a:pt x="7026" y="7121"/>
                  </a:moveTo>
                  <a:lnTo>
                    <a:pt x="7740" y="9192"/>
                  </a:lnTo>
                  <a:cubicBezTo>
                    <a:pt x="7788" y="9335"/>
                    <a:pt x="7693" y="9502"/>
                    <a:pt x="7574" y="9550"/>
                  </a:cubicBezTo>
                  <a:cubicBezTo>
                    <a:pt x="7544" y="9560"/>
                    <a:pt x="7513" y="9564"/>
                    <a:pt x="7482" y="9564"/>
                  </a:cubicBezTo>
                  <a:cubicBezTo>
                    <a:pt x="7366" y="9564"/>
                    <a:pt x="7254" y="9496"/>
                    <a:pt x="7216" y="9383"/>
                  </a:cubicBezTo>
                  <a:lnTo>
                    <a:pt x="6573" y="7478"/>
                  </a:lnTo>
                  <a:cubicBezTo>
                    <a:pt x="6740" y="7406"/>
                    <a:pt x="6883" y="7287"/>
                    <a:pt x="7026" y="7121"/>
                  </a:cubicBezTo>
                  <a:close/>
                  <a:moveTo>
                    <a:pt x="739" y="0"/>
                  </a:moveTo>
                  <a:cubicBezTo>
                    <a:pt x="334" y="0"/>
                    <a:pt x="1" y="333"/>
                    <a:pt x="1" y="715"/>
                  </a:cubicBezTo>
                  <a:lnTo>
                    <a:pt x="1" y="6359"/>
                  </a:lnTo>
                  <a:cubicBezTo>
                    <a:pt x="1" y="6740"/>
                    <a:pt x="334" y="7073"/>
                    <a:pt x="739" y="7073"/>
                  </a:cubicBezTo>
                  <a:lnTo>
                    <a:pt x="2692" y="7073"/>
                  </a:lnTo>
                  <a:lnTo>
                    <a:pt x="2573" y="7430"/>
                  </a:lnTo>
                  <a:cubicBezTo>
                    <a:pt x="2525" y="7502"/>
                    <a:pt x="2573" y="7597"/>
                    <a:pt x="2668" y="7621"/>
                  </a:cubicBezTo>
                  <a:lnTo>
                    <a:pt x="2715" y="7621"/>
                  </a:lnTo>
                  <a:cubicBezTo>
                    <a:pt x="2787" y="7621"/>
                    <a:pt x="2834" y="7597"/>
                    <a:pt x="2858" y="7525"/>
                  </a:cubicBezTo>
                  <a:lnTo>
                    <a:pt x="3025" y="7073"/>
                  </a:lnTo>
                  <a:lnTo>
                    <a:pt x="3597" y="7073"/>
                  </a:lnTo>
                  <a:lnTo>
                    <a:pt x="2787" y="9359"/>
                  </a:lnTo>
                  <a:cubicBezTo>
                    <a:pt x="2750" y="9469"/>
                    <a:pt x="2658" y="9550"/>
                    <a:pt x="2552" y="9550"/>
                  </a:cubicBezTo>
                  <a:cubicBezTo>
                    <a:pt x="2520" y="9550"/>
                    <a:pt x="2487" y="9543"/>
                    <a:pt x="2453" y="9526"/>
                  </a:cubicBezTo>
                  <a:cubicBezTo>
                    <a:pt x="2311" y="9478"/>
                    <a:pt x="2239" y="9335"/>
                    <a:pt x="2287" y="9192"/>
                  </a:cubicBezTo>
                  <a:lnTo>
                    <a:pt x="2620" y="8216"/>
                  </a:lnTo>
                  <a:cubicBezTo>
                    <a:pt x="2644" y="8145"/>
                    <a:pt x="2596" y="8049"/>
                    <a:pt x="2525" y="8026"/>
                  </a:cubicBezTo>
                  <a:cubicBezTo>
                    <a:pt x="2499" y="8013"/>
                    <a:pt x="2476" y="8007"/>
                    <a:pt x="2453" y="8007"/>
                  </a:cubicBezTo>
                  <a:cubicBezTo>
                    <a:pt x="2393" y="8007"/>
                    <a:pt x="2345" y="8051"/>
                    <a:pt x="2311" y="8121"/>
                  </a:cubicBezTo>
                  <a:lnTo>
                    <a:pt x="1977" y="9097"/>
                  </a:lnTo>
                  <a:cubicBezTo>
                    <a:pt x="1882" y="9383"/>
                    <a:pt x="2049" y="9716"/>
                    <a:pt x="2358" y="9835"/>
                  </a:cubicBezTo>
                  <a:cubicBezTo>
                    <a:pt x="2413" y="9854"/>
                    <a:pt x="2470" y="9862"/>
                    <a:pt x="2526" y="9862"/>
                  </a:cubicBezTo>
                  <a:cubicBezTo>
                    <a:pt x="2764" y="9862"/>
                    <a:pt x="3000" y="9709"/>
                    <a:pt x="3096" y="9478"/>
                  </a:cubicBezTo>
                  <a:lnTo>
                    <a:pt x="3454" y="8407"/>
                  </a:lnTo>
                  <a:lnTo>
                    <a:pt x="6550" y="8407"/>
                  </a:lnTo>
                  <a:lnTo>
                    <a:pt x="6907" y="9478"/>
                  </a:lnTo>
                  <a:cubicBezTo>
                    <a:pt x="7003" y="9709"/>
                    <a:pt x="7239" y="9862"/>
                    <a:pt x="7477" y="9862"/>
                  </a:cubicBezTo>
                  <a:cubicBezTo>
                    <a:pt x="7534" y="9862"/>
                    <a:pt x="7590" y="9854"/>
                    <a:pt x="7645" y="9835"/>
                  </a:cubicBezTo>
                  <a:cubicBezTo>
                    <a:pt x="7955" y="9716"/>
                    <a:pt x="8121" y="9383"/>
                    <a:pt x="8026" y="9097"/>
                  </a:cubicBezTo>
                  <a:lnTo>
                    <a:pt x="7312" y="7073"/>
                  </a:lnTo>
                  <a:lnTo>
                    <a:pt x="9288" y="7073"/>
                  </a:lnTo>
                  <a:cubicBezTo>
                    <a:pt x="9669" y="7073"/>
                    <a:pt x="10003" y="6740"/>
                    <a:pt x="10003" y="6335"/>
                  </a:cubicBezTo>
                  <a:lnTo>
                    <a:pt x="10003" y="3763"/>
                  </a:lnTo>
                  <a:lnTo>
                    <a:pt x="10622" y="3048"/>
                  </a:lnTo>
                  <a:cubicBezTo>
                    <a:pt x="10812" y="2834"/>
                    <a:pt x="10789" y="2501"/>
                    <a:pt x="10598" y="2310"/>
                  </a:cubicBezTo>
                  <a:cubicBezTo>
                    <a:pt x="10483" y="2211"/>
                    <a:pt x="10345" y="2158"/>
                    <a:pt x="10200" y="2158"/>
                  </a:cubicBezTo>
                  <a:cubicBezTo>
                    <a:pt x="10135" y="2158"/>
                    <a:pt x="10069" y="2169"/>
                    <a:pt x="10003" y="2191"/>
                  </a:cubicBezTo>
                  <a:lnTo>
                    <a:pt x="10003" y="1881"/>
                  </a:lnTo>
                  <a:cubicBezTo>
                    <a:pt x="10003" y="1786"/>
                    <a:pt x="9931" y="1715"/>
                    <a:pt x="9860" y="1715"/>
                  </a:cubicBezTo>
                  <a:cubicBezTo>
                    <a:pt x="9764" y="1715"/>
                    <a:pt x="9693" y="1786"/>
                    <a:pt x="9693" y="1881"/>
                  </a:cubicBezTo>
                  <a:lnTo>
                    <a:pt x="9693" y="2429"/>
                  </a:lnTo>
                  <a:lnTo>
                    <a:pt x="7764" y="4072"/>
                  </a:lnTo>
                  <a:cubicBezTo>
                    <a:pt x="7502" y="4049"/>
                    <a:pt x="7216" y="4025"/>
                    <a:pt x="6954" y="4025"/>
                  </a:cubicBezTo>
                  <a:cubicBezTo>
                    <a:pt x="5978" y="4025"/>
                    <a:pt x="5406" y="4168"/>
                    <a:pt x="4883" y="4406"/>
                  </a:cubicBezTo>
                  <a:cubicBezTo>
                    <a:pt x="3858" y="4025"/>
                    <a:pt x="2263" y="3572"/>
                    <a:pt x="310" y="3572"/>
                  </a:cubicBezTo>
                  <a:lnTo>
                    <a:pt x="310" y="715"/>
                  </a:lnTo>
                  <a:cubicBezTo>
                    <a:pt x="310" y="500"/>
                    <a:pt x="501" y="310"/>
                    <a:pt x="739" y="310"/>
                  </a:cubicBezTo>
                  <a:lnTo>
                    <a:pt x="9288" y="310"/>
                  </a:lnTo>
                  <a:cubicBezTo>
                    <a:pt x="9503" y="310"/>
                    <a:pt x="9693" y="500"/>
                    <a:pt x="9693" y="715"/>
                  </a:cubicBezTo>
                  <a:lnTo>
                    <a:pt x="9693" y="1143"/>
                  </a:lnTo>
                  <a:cubicBezTo>
                    <a:pt x="9693" y="1215"/>
                    <a:pt x="9764" y="1286"/>
                    <a:pt x="9860" y="1286"/>
                  </a:cubicBezTo>
                  <a:cubicBezTo>
                    <a:pt x="9931" y="1286"/>
                    <a:pt x="10003" y="1215"/>
                    <a:pt x="10003" y="1143"/>
                  </a:cubicBezTo>
                  <a:lnTo>
                    <a:pt x="10003" y="715"/>
                  </a:lnTo>
                  <a:cubicBezTo>
                    <a:pt x="10003" y="333"/>
                    <a:pt x="9693" y="0"/>
                    <a:pt x="9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97;p73">
              <a:extLst>
                <a:ext uri="{FF2B5EF4-FFF2-40B4-BE49-F238E27FC236}">
                  <a16:creationId xmlns:a16="http://schemas.microsoft.com/office/drawing/2014/main" id="{A577568D-E5A5-48AB-8DC2-2E47C006C2B5}"/>
                </a:ext>
              </a:extLst>
            </p:cNvPr>
            <p:cNvSpPr/>
            <p:nvPr/>
          </p:nvSpPr>
          <p:spPr>
            <a:xfrm>
              <a:off x="7399419" y="3866599"/>
              <a:ext cx="55615" cy="56473"/>
            </a:xfrm>
            <a:custGeom>
              <a:avLst/>
              <a:gdLst/>
              <a:ahLst/>
              <a:cxnLst/>
              <a:rect l="l" t="t" r="r" b="b"/>
              <a:pathLst>
                <a:path w="1620" h="1645" extrusionOk="0">
                  <a:moveTo>
                    <a:pt x="810" y="334"/>
                  </a:moveTo>
                  <a:cubicBezTo>
                    <a:pt x="1096" y="334"/>
                    <a:pt x="1310" y="549"/>
                    <a:pt x="1310" y="834"/>
                  </a:cubicBezTo>
                  <a:cubicBezTo>
                    <a:pt x="1310" y="1096"/>
                    <a:pt x="1096" y="1335"/>
                    <a:pt x="810" y="1335"/>
                  </a:cubicBezTo>
                  <a:cubicBezTo>
                    <a:pt x="548" y="1335"/>
                    <a:pt x="310" y="1096"/>
                    <a:pt x="310" y="834"/>
                  </a:cubicBezTo>
                  <a:cubicBezTo>
                    <a:pt x="310" y="549"/>
                    <a:pt x="548" y="334"/>
                    <a:pt x="810" y="334"/>
                  </a:cubicBezTo>
                  <a:close/>
                  <a:moveTo>
                    <a:pt x="810" y="1"/>
                  </a:moveTo>
                  <a:cubicBezTo>
                    <a:pt x="357" y="1"/>
                    <a:pt x="0" y="382"/>
                    <a:pt x="0" y="834"/>
                  </a:cubicBezTo>
                  <a:cubicBezTo>
                    <a:pt x="0" y="1287"/>
                    <a:pt x="357" y="1644"/>
                    <a:pt x="810" y="1644"/>
                  </a:cubicBezTo>
                  <a:cubicBezTo>
                    <a:pt x="1262" y="1644"/>
                    <a:pt x="1620" y="1287"/>
                    <a:pt x="1620" y="834"/>
                  </a:cubicBezTo>
                  <a:cubicBezTo>
                    <a:pt x="1620" y="382"/>
                    <a:pt x="1262"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6537;p73">
            <a:extLst>
              <a:ext uri="{FF2B5EF4-FFF2-40B4-BE49-F238E27FC236}">
                <a16:creationId xmlns:a16="http://schemas.microsoft.com/office/drawing/2014/main" id="{93CFD4EF-E869-4DBD-ADC7-CD0BA9CA68BA}"/>
              </a:ext>
            </a:extLst>
          </p:cNvPr>
          <p:cNvGrpSpPr/>
          <p:nvPr/>
        </p:nvGrpSpPr>
        <p:grpSpPr>
          <a:xfrm>
            <a:off x="4251761" y="1915670"/>
            <a:ext cx="400423" cy="270706"/>
            <a:chOff x="3991111" y="1516212"/>
            <a:chExt cx="369562" cy="242027"/>
          </a:xfrm>
        </p:grpSpPr>
        <p:sp>
          <p:nvSpPr>
            <p:cNvPr id="42" name="Google Shape;6538;p73">
              <a:extLst>
                <a:ext uri="{FF2B5EF4-FFF2-40B4-BE49-F238E27FC236}">
                  <a16:creationId xmlns:a16="http://schemas.microsoft.com/office/drawing/2014/main" id="{A4C624D5-CCF1-4228-9CAC-A2DDDDBCCEF9}"/>
                </a:ext>
              </a:extLst>
            </p:cNvPr>
            <p:cNvSpPr/>
            <p:nvPr/>
          </p:nvSpPr>
          <p:spPr>
            <a:xfrm>
              <a:off x="4153798" y="1601246"/>
              <a:ext cx="42569" cy="62996"/>
            </a:xfrm>
            <a:custGeom>
              <a:avLst/>
              <a:gdLst/>
              <a:ahLst/>
              <a:cxnLst/>
              <a:rect l="l" t="t" r="r" b="b"/>
              <a:pathLst>
                <a:path w="1240" h="1835" extrusionOk="0">
                  <a:moveTo>
                    <a:pt x="596" y="310"/>
                  </a:moveTo>
                  <a:cubicBezTo>
                    <a:pt x="715" y="310"/>
                    <a:pt x="787" y="405"/>
                    <a:pt x="787" y="500"/>
                  </a:cubicBezTo>
                  <a:cubicBezTo>
                    <a:pt x="787" y="596"/>
                    <a:pt x="715" y="691"/>
                    <a:pt x="596" y="691"/>
                  </a:cubicBezTo>
                  <a:lnTo>
                    <a:pt x="334" y="691"/>
                  </a:lnTo>
                  <a:lnTo>
                    <a:pt x="334" y="310"/>
                  </a:lnTo>
                  <a:close/>
                  <a:moveTo>
                    <a:pt x="691" y="1001"/>
                  </a:moveTo>
                  <a:cubicBezTo>
                    <a:pt x="834" y="1001"/>
                    <a:pt x="929" y="1120"/>
                    <a:pt x="929" y="1263"/>
                  </a:cubicBezTo>
                  <a:cubicBezTo>
                    <a:pt x="929" y="1405"/>
                    <a:pt x="810" y="1501"/>
                    <a:pt x="691" y="1501"/>
                  </a:cubicBezTo>
                  <a:lnTo>
                    <a:pt x="691" y="1525"/>
                  </a:lnTo>
                  <a:lnTo>
                    <a:pt x="334" y="1525"/>
                  </a:lnTo>
                  <a:lnTo>
                    <a:pt x="334" y="1001"/>
                  </a:lnTo>
                  <a:close/>
                  <a:moveTo>
                    <a:pt x="167" y="0"/>
                  </a:moveTo>
                  <a:cubicBezTo>
                    <a:pt x="72" y="0"/>
                    <a:pt x="1" y="72"/>
                    <a:pt x="1" y="143"/>
                  </a:cubicBezTo>
                  <a:lnTo>
                    <a:pt x="1" y="1667"/>
                  </a:lnTo>
                  <a:cubicBezTo>
                    <a:pt x="1" y="1763"/>
                    <a:pt x="72" y="1834"/>
                    <a:pt x="167" y="1834"/>
                  </a:cubicBezTo>
                  <a:lnTo>
                    <a:pt x="691" y="1834"/>
                  </a:lnTo>
                  <a:cubicBezTo>
                    <a:pt x="1001" y="1834"/>
                    <a:pt x="1239" y="1572"/>
                    <a:pt x="1239" y="1263"/>
                  </a:cubicBezTo>
                  <a:cubicBezTo>
                    <a:pt x="1239" y="1072"/>
                    <a:pt x="1168" y="905"/>
                    <a:pt x="1001" y="810"/>
                  </a:cubicBezTo>
                  <a:cubicBezTo>
                    <a:pt x="1072" y="715"/>
                    <a:pt x="1120" y="620"/>
                    <a:pt x="1120" y="500"/>
                  </a:cubicBezTo>
                  <a:cubicBezTo>
                    <a:pt x="1120" y="215"/>
                    <a:pt x="882"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39;p73">
              <a:extLst>
                <a:ext uri="{FF2B5EF4-FFF2-40B4-BE49-F238E27FC236}">
                  <a16:creationId xmlns:a16="http://schemas.microsoft.com/office/drawing/2014/main" id="{B75CAC30-9A0B-489F-A893-B40814362867}"/>
                </a:ext>
              </a:extLst>
            </p:cNvPr>
            <p:cNvSpPr/>
            <p:nvPr/>
          </p:nvSpPr>
          <p:spPr>
            <a:xfrm>
              <a:off x="4079406" y="1602069"/>
              <a:ext cx="53177" cy="62790"/>
            </a:xfrm>
            <a:custGeom>
              <a:avLst/>
              <a:gdLst/>
              <a:ahLst/>
              <a:cxnLst/>
              <a:rect l="l" t="t" r="r" b="b"/>
              <a:pathLst>
                <a:path w="1549" h="1829" extrusionOk="0">
                  <a:moveTo>
                    <a:pt x="763" y="524"/>
                  </a:moveTo>
                  <a:lnTo>
                    <a:pt x="1001" y="1143"/>
                  </a:lnTo>
                  <a:lnTo>
                    <a:pt x="548" y="1143"/>
                  </a:lnTo>
                  <a:lnTo>
                    <a:pt x="763" y="524"/>
                  </a:lnTo>
                  <a:close/>
                  <a:moveTo>
                    <a:pt x="763" y="0"/>
                  </a:moveTo>
                  <a:cubicBezTo>
                    <a:pt x="691" y="0"/>
                    <a:pt x="620" y="48"/>
                    <a:pt x="596" y="119"/>
                  </a:cubicBezTo>
                  <a:lnTo>
                    <a:pt x="24" y="1620"/>
                  </a:lnTo>
                  <a:cubicBezTo>
                    <a:pt x="1" y="1691"/>
                    <a:pt x="24" y="1786"/>
                    <a:pt x="120" y="1810"/>
                  </a:cubicBezTo>
                  <a:cubicBezTo>
                    <a:pt x="139" y="1823"/>
                    <a:pt x="160" y="1829"/>
                    <a:pt x="180" y="1829"/>
                  </a:cubicBezTo>
                  <a:cubicBezTo>
                    <a:pt x="237" y="1829"/>
                    <a:pt x="293" y="1785"/>
                    <a:pt x="310" y="1715"/>
                  </a:cubicBezTo>
                  <a:lnTo>
                    <a:pt x="429" y="1453"/>
                  </a:lnTo>
                  <a:lnTo>
                    <a:pt x="1120" y="1453"/>
                  </a:lnTo>
                  <a:lnTo>
                    <a:pt x="1215" y="1715"/>
                  </a:lnTo>
                  <a:cubicBezTo>
                    <a:pt x="1250" y="1785"/>
                    <a:pt x="1298" y="1829"/>
                    <a:pt x="1358" y="1829"/>
                  </a:cubicBezTo>
                  <a:cubicBezTo>
                    <a:pt x="1380" y="1829"/>
                    <a:pt x="1404" y="1823"/>
                    <a:pt x="1429" y="1810"/>
                  </a:cubicBezTo>
                  <a:cubicBezTo>
                    <a:pt x="1501" y="1786"/>
                    <a:pt x="1549" y="1691"/>
                    <a:pt x="1525" y="1620"/>
                  </a:cubicBezTo>
                  <a:lnTo>
                    <a:pt x="953" y="119"/>
                  </a:lnTo>
                  <a:cubicBezTo>
                    <a:pt x="929"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40;p73">
              <a:extLst>
                <a:ext uri="{FF2B5EF4-FFF2-40B4-BE49-F238E27FC236}">
                  <a16:creationId xmlns:a16="http://schemas.microsoft.com/office/drawing/2014/main" id="{B78485DF-A43B-446F-9B34-0817FFDA861D}"/>
                </a:ext>
              </a:extLst>
            </p:cNvPr>
            <p:cNvSpPr/>
            <p:nvPr/>
          </p:nvSpPr>
          <p:spPr>
            <a:xfrm>
              <a:off x="4217581" y="1601246"/>
              <a:ext cx="53967" cy="62996"/>
            </a:xfrm>
            <a:custGeom>
              <a:avLst/>
              <a:gdLst/>
              <a:ahLst/>
              <a:cxnLst/>
              <a:rect l="l" t="t" r="r" b="b"/>
              <a:pathLst>
                <a:path w="1572" h="1835" extrusionOk="0">
                  <a:moveTo>
                    <a:pt x="929" y="0"/>
                  </a:moveTo>
                  <a:cubicBezTo>
                    <a:pt x="405" y="0"/>
                    <a:pt x="0" y="405"/>
                    <a:pt x="0" y="905"/>
                  </a:cubicBezTo>
                  <a:cubicBezTo>
                    <a:pt x="0" y="1429"/>
                    <a:pt x="405" y="1834"/>
                    <a:pt x="929" y="1834"/>
                  </a:cubicBezTo>
                  <a:cubicBezTo>
                    <a:pt x="1167" y="1834"/>
                    <a:pt x="1358" y="1739"/>
                    <a:pt x="1524" y="1572"/>
                  </a:cubicBezTo>
                  <a:cubicBezTo>
                    <a:pt x="1572" y="1501"/>
                    <a:pt x="1572" y="1405"/>
                    <a:pt x="1501" y="1334"/>
                  </a:cubicBezTo>
                  <a:cubicBezTo>
                    <a:pt x="1468" y="1313"/>
                    <a:pt x="1432" y="1301"/>
                    <a:pt x="1394" y="1301"/>
                  </a:cubicBezTo>
                  <a:cubicBezTo>
                    <a:pt x="1348" y="1301"/>
                    <a:pt x="1302" y="1318"/>
                    <a:pt x="1262" y="1358"/>
                  </a:cubicBezTo>
                  <a:cubicBezTo>
                    <a:pt x="1191" y="1477"/>
                    <a:pt x="1048" y="1525"/>
                    <a:pt x="905" y="1525"/>
                  </a:cubicBezTo>
                  <a:cubicBezTo>
                    <a:pt x="596" y="1525"/>
                    <a:pt x="310" y="1239"/>
                    <a:pt x="310" y="905"/>
                  </a:cubicBezTo>
                  <a:cubicBezTo>
                    <a:pt x="310" y="596"/>
                    <a:pt x="596" y="310"/>
                    <a:pt x="905" y="310"/>
                  </a:cubicBezTo>
                  <a:lnTo>
                    <a:pt x="929" y="310"/>
                  </a:lnTo>
                  <a:cubicBezTo>
                    <a:pt x="1048" y="310"/>
                    <a:pt x="1167" y="358"/>
                    <a:pt x="1262" y="405"/>
                  </a:cubicBezTo>
                  <a:cubicBezTo>
                    <a:pt x="1295" y="427"/>
                    <a:pt x="1331" y="438"/>
                    <a:pt x="1367" y="438"/>
                  </a:cubicBezTo>
                  <a:cubicBezTo>
                    <a:pt x="1410" y="438"/>
                    <a:pt x="1451" y="421"/>
                    <a:pt x="1477" y="381"/>
                  </a:cubicBezTo>
                  <a:cubicBezTo>
                    <a:pt x="1524" y="310"/>
                    <a:pt x="1501" y="215"/>
                    <a:pt x="1429" y="167"/>
                  </a:cubicBezTo>
                  <a:cubicBezTo>
                    <a:pt x="1286" y="48"/>
                    <a:pt x="1096"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41;p73">
              <a:extLst>
                <a:ext uri="{FF2B5EF4-FFF2-40B4-BE49-F238E27FC236}">
                  <a16:creationId xmlns:a16="http://schemas.microsoft.com/office/drawing/2014/main" id="{C9610BE0-555E-4DB4-A055-ACF058F6AAD8}"/>
                </a:ext>
              </a:extLst>
            </p:cNvPr>
            <p:cNvSpPr/>
            <p:nvPr/>
          </p:nvSpPr>
          <p:spPr>
            <a:xfrm>
              <a:off x="3991111" y="1516212"/>
              <a:ext cx="369562" cy="242027"/>
            </a:xfrm>
            <a:custGeom>
              <a:avLst/>
              <a:gdLst/>
              <a:ahLst/>
              <a:cxnLst/>
              <a:rect l="l" t="t" r="r" b="b"/>
              <a:pathLst>
                <a:path w="10765" h="7050" extrusionOk="0">
                  <a:moveTo>
                    <a:pt x="9812" y="5121"/>
                  </a:moveTo>
                  <a:cubicBezTo>
                    <a:pt x="9955" y="5121"/>
                    <a:pt x="10050" y="5216"/>
                    <a:pt x="10050" y="5359"/>
                  </a:cubicBezTo>
                  <a:lnTo>
                    <a:pt x="10050" y="5597"/>
                  </a:lnTo>
                  <a:lnTo>
                    <a:pt x="7978" y="5597"/>
                  </a:lnTo>
                  <a:lnTo>
                    <a:pt x="7978" y="5359"/>
                  </a:lnTo>
                  <a:cubicBezTo>
                    <a:pt x="7978" y="5216"/>
                    <a:pt x="8098" y="5121"/>
                    <a:pt x="8217" y="5121"/>
                  </a:cubicBezTo>
                  <a:close/>
                  <a:moveTo>
                    <a:pt x="6526" y="5907"/>
                  </a:moveTo>
                  <a:cubicBezTo>
                    <a:pt x="6478" y="6050"/>
                    <a:pt x="6311" y="6169"/>
                    <a:pt x="6145" y="6169"/>
                  </a:cubicBezTo>
                  <a:lnTo>
                    <a:pt x="4597" y="6169"/>
                  </a:lnTo>
                  <a:cubicBezTo>
                    <a:pt x="4406" y="6169"/>
                    <a:pt x="4263" y="6050"/>
                    <a:pt x="4192" y="5907"/>
                  </a:cubicBezTo>
                  <a:close/>
                  <a:moveTo>
                    <a:pt x="10288" y="5907"/>
                  </a:moveTo>
                  <a:cubicBezTo>
                    <a:pt x="10360" y="5907"/>
                    <a:pt x="10431" y="5954"/>
                    <a:pt x="10431" y="6026"/>
                  </a:cubicBezTo>
                  <a:cubicBezTo>
                    <a:pt x="10431" y="6431"/>
                    <a:pt x="10122" y="6740"/>
                    <a:pt x="9717" y="6740"/>
                  </a:cubicBezTo>
                  <a:lnTo>
                    <a:pt x="1001" y="6740"/>
                  </a:lnTo>
                  <a:cubicBezTo>
                    <a:pt x="620" y="6740"/>
                    <a:pt x="310" y="6431"/>
                    <a:pt x="310" y="6026"/>
                  </a:cubicBezTo>
                  <a:cubicBezTo>
                    <a:pt x="310" y="5954"/>
                    <a:pt x="358" y="5907"/>
                    <a:pt x="429" y="5907"/>
                  </a:cubicBezTo>
                  <a:lnTo>
                    <a:pt x="3882" y="5907"/>
                  </a:lnTo>
                  <a:cubicBezTo>
                    <a:pt x="3954" y="6240"/>
                    <a:pt x="4240" y="6478"/>
                    <a:pt x="4597" y="6478"/>
                  </a:cubicBezTo>
                  <a:lnTo>
                    <a:pt x="6145" y="6478"/>
                  </a:lnTo>
                  <a:cubicBezTo>
                    <a:pt x="6502" y="6478"/>
                    <a:pt x="6788" y="6240"/>
                    <a:pt x="6859" y="5907"/>
                  </a:cubicBezTo>
                  <a:close/>
                  <a:moveTo>
                    <a:pt x="1549" y="1"/>
                  </a:moveTo>
                  <a:cubicBezTo>
                    <a:pt x="1144" y="1"/>
                    <a:pt x="810" y="334"/>
                    <a:pt x="810" y="739"/>
                  </a:cubicBezTo>
                  <a:lnTo>
                    <a:pt x="810" y="5597"/>
                  </a:lnTo>
                  <a:lnTo>
                    <a:pt x="453" y="5597"/>
                  </a:lnTo>
                  <a:cubicBezTo>
                    <a:pt x="191" y="5597"/>
                    <a:pt x="1" y="5788"/>
                    <a:pt x="1" y="6050"/>
                  </a:cubicBezTo>
                  <a:cubicBezTo>
                    <a:pt x="1" y="6597"/>
                    <a:pt x="453" y="7050"/>
                    <a:pt x="1025" y="7050"/>
                  </a:cubicBezTo>
                  <a:lnTo>
                    <a:pt x="9741" y="7050"/>
                  </a:lnTo>
                  <a:cubicBezTo>
                    <a:pt x="10288" y="7050"/>
                    <a:pt x="10765" y="6597"/>
                    <a:pt x="10765" y="6050"/>
                  </a:cubicBezTo>
                  <a:cubicBezTo>
                    <a:pt x="10765" y="5811"/>
                    <a:pt x="10598" y="5621"/>
                    <a:pt x="10384" y="5597"/>
                  </a:cubicBezTo>
                  <a:lnTo>
                    <a:pt x="10360" y="5597"/>
                  </a:lnTo>
                  <a:lnTo>
                    <a:pt x="10360" y="5359"/>
                  </a:lnTo>
                  <a:cubicBezTo>
                    <a:pt x="10360" y="5097"/>
                    <a:pt x="10169" y="4883"/>
                    <a:pt x="9931" y="4811"/>
                  </a:cubicBezTo>
                  <a:lnTo>
                    <a:pt x="9931" y="4263"/>
                  </a:lnTo>
                  <a:cubicBezTo>
                    <a:pt x="9931" y="4168"/>
                    <a:pt x="9860" y="4097"/>
                    <a:pt x="9765" y="4097"/>
                  </a:cubicBezTo>
                  <a:cubicBezTo>
                    <a:pt x="9693" y="4097"/>
                    <a:pt x="9622" y="4168"/>
                    <a:pt x="9622" y="4263"/>
                  </a:cubicBezTo>
                  <a:lnTo>
                    <a:pt x="9622" y="4811"/>
                  </a:lnTo>
                  <a:lnTo>
                    <a:pt x="9217" y="4811"/>
                  </a:lnTo>
                  <a:lnTo>
                    <a:pt x="9217" y="1025"/>
                  </a:lnTo>
                  <a:cubicBezTo>
                    <a:pt x="9217" y="858"/>
                    <a:pt x="9074" y="715"/>
                    <a:pt x="8907" y="715"/>
                  </a:cubicBezTo>
                  <a:lnTo>
                    <a:pt x="1834" y="715"/>
                  </a:lnTo>
                  <a:cubicBezTo>
                    <a:pt x="1668" y="715"/>
                    <a:pt x="1525" y="858"/>
                    <a:pt x="1525" y="1025"/>
                  </a:cubicBezTo>
                  <a:lnTo>
                    <a:pt x="1525" y="1477"/>
                  </a:lnTo>
                  <a:cubicBezTo>
                    <a:pt x="1525" y="1549"/>
                    <a:pt x="1596" y="1620"/>
                    <a:pt x="1668" y="1620"/>
                  </a:cubicBezTo>
                  <a:cubicBezTo>
                    <a:pt x="1763" y="1620"/>
                    <a:pt x="1834" y="1549"/>
                    <a:pt x="1834" y="1477"/>
                  </a:cubicBezTo>
                  <a:lnTo>
                    <a:pt x="1834" y="1025"/>
                  </a:lnTo>
                  <a:lnTo>
                    <a:pt x="8907" y="1025"/>
                  </a:lnTo>
                  <a:lnTo>
                    <a:pt x="8907" y="4811"/>
                  </a:lnTo>
                  <a:lnTo>
                    <a:pt x="8217" y="4811"/>
                  </a:lnTo>
                  <a:cubicBezTo>
                    <a:pt x="7907" y="4811"/>
                    <a:pt x="7669" y="5049"/>
                    <a:pt x="7669" y="5359"/>
                  </a:cubicBezTo>
                  <a:lnTo>
                    <a:pt x="7669" y="5597"/>
                  </a:lnTo>
                  <a:lnTo>
                    <a:pt x="1834" y="5597"/>
                  </a:lnTo>
                  <a:lnTo>
                    <a:pt x="1834" y="2215"/>
                  </a:lnTo>
                  <a:cubicBezTo>
                    <a:pt x="1834" y="2120"/>
                    <a:pt x="1763" y="2049"/>
                    <a:pt x="1668" y="2049"/>
                  </a:cubicBezTo>
                  <a:cubicBezTo>
                    <a:pt x="1596" y="2049"/>
                    <a:pt x="1525" y="2120"/>
                    <a:pt x="1525" y="2215"/>
                  </a:cubicBezTo>
                  <a:lnTo>
                    <a:pt x="1525" y="5597"/>
                  </a:lnTo>
                  <a:lnTo>
                    <a:pt x="1120" y="5597"/>
                  </a:lnTo>
                  <a:lnTo>
                    <a:pt x="1120" y="739"/>
                  </a:lnTo>
                  <a:cubicBezTo>
                    <a:pt x="1120" y="501"/>
                    <a:pt x="1310" y="310"/>
                    <a:pt x="1549" y="310"/>
                  </a:cubicBezTo>
                  <a:lnTo>
                    <a:pt x="9193" y="310"/>
                  </a:lnTo>
                  <a:cubicBezTo>
                    <a:pt x="9431" y="310"/>
                    <a:pt x="9622" y="501"/>
                    <a:pt x="9622" y="739"/>
                  </a:cubicBezTo>
                  <a:lnTo>
                    <a:pt x="9622" y="3549"/>
                  </a:lnTo>
                  <a:cubicBezTo>
                    <a:pt x="9622" y="3620"/>
                    <a:pt x="9693" y="3692"/>
                    <a:pt x="9765" y="3692"/>
                  </a:cubicBezTo>
                  <a:cubicBezTo>
                    <a:pt x="9860" y="3692"/>
                    <a:pt x="9931" y="3620"/>
                    <a:pt x="9931" y="3549"/>
                  </a:cubicBezTo>
                  <a:lnTo>
                    <a:pt x="9931" y="739"/>
                  </a:lnTo>
                  <a:cubicBezTo>
                    <a:pt x="9931" y="334"/>
                    <a:pt x="9598" y="1"/>
                    <a:pt x="9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5997;p88">
            <a:extLst>
              <a:ext uri="{FF2B5EF4-FFF2-40B4-BE49-F238E27FC236}">
                <a16:creationId xmlns:a16="http://schemas.microsoft.com/office/drawing/2014/main" id="{391840D3-4005-4AC1-AFEE-4D1E531B07E8}"/>
              </a:ext>
            </a:extLst>
          </p:cNvPr>
          <p:cNvGrpSpPr/>
          <p:nvPr/>
        </p:nvGrpSpPr>
        <p:grpSpPr>
          <a:xfrm>
            <a:off x="6840912" y="1877074"/>
            <a:ext cx="472594" cy="408334"/>
            <a:chOff x="3996113" y="4291176"/>
            <a:chExt cx="336512" cy="335048"/>
          </a:xfrm>
        </p:grpSpPr>
        <p:sp>
          <p:nvSpPr>
            <p:cNvPr id="47" name="Google Shape;15998;p88">
              <a:extLst>
                <a:ext uri="{FF2B5EF4-FFF2-40B4-BE49-F238E27FC236}">
                  <a16:creationId xmlns:a16="http://schemas.microsoft.com/office/drawing/2014/main" id="{FF62F4E9-CC07-48F7-B691-275A4AA7FC63}"/>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999;p88">
              <a:extLst>
                <a:ext uri="{FF2B5EF4-FFF2-40B4-BE49-F238E27FC236}">
                  <a16:creationId xmlns:a16="http://schemas.microsoft.com/office/drawing/2014/main" id="{E7D673F6-FD97-427C-9F2E-DBDCB11E6DF9}"/>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00;p88">
              <a:extLst>
                <a:ext uri="{FF2B5EF4-FFF2-40B4-BE49-F238E27FC236}">
                  <a16:creationId xmlns:a16="http://schemas.microsoft.com/office/drawing/2014/main" id="{BF59639D-2ECE-486C-85FD-8A268E29F070}"/>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2"/>
        <p:cNvGrpSpPr/>
        <p:nvPr/>
      </p:nvGrpSpPr>
      <p:grpSpPr>
        <a:xfrm>
          <a:off x="0" y="0"/>
          <a:ext cx="0" cy="0"/>
          <a:chOff x="0" y="0"/>
          <a:chExt cx="0" cy="0"/>
        </a:xfrm>
      </p:grpSpPr>
      <p:sp>
        <p:nvSpPr>
          <p:cNvPr id="5574" name="Google Shape;5574;p43"/>
          <p:cNvSpPr txBox="1">
            <a:spLocks noGrp="1"/>
          </p:cNvSpPr>
          <p:nvPr>
            <p:ph type="subTitle" idx="2"/>
          </p:nvPr>
        </p:nvSpPr>
        <p:spPr>
          <a:xfrm>
            <a:off x="670095" y="1396031"/>
            <a:ext cx="7929453" cy="2952604"/>
          </a:xfrm>
          <a:prstGeom prst="rect">
            <a:avLst/>
          </a:prstGeom>
        </p:spPr>
        <p:txBody>
          <a:bodyPr spcFirstLastPara="1" wrap="square" lIns="91425" tIns="91425" rIns="91425" bIns="91425" anchor="t" anchorCtr="0">
            <a:noAutofit/>
          </a:bodyPr>
          <a:lstStyle/>
          <a:p>
            <a:pPr marL="285750" lvl="0" indent="-285750">
              <a:buFont typeface="Courier New" panose="02070309020205020404" pitchFamily="49" charset="0"/>
              <a:buChar char="o"/>
            </a:pPr>
            <a:r>
              <a:rPr lang="en-US" sz="1600" dirty="0"/>
              <a:t>In the digital age, Traditional methods for image enhancement and restoration often require expensive software or specialized skills, making it difficult for average users to achieve professional results. Additionally, creative tasks such as generating new content or filling in missing parts of an image are typically limited to high-cost platforms like DALL-E and </a:t>
            </a:r>
            <a:r>
              <a:rPr lang="en-US" sz="1600" dirty="0" err="1"/>
              <a:t>MidJourney</a:t>
            </a:r>
            <a:r>
              <a:rPr lang="en-US" sz="1800" dirty="0"/>
              <a:t>.</a:t>
            </a:r>
          </a:p>
          <a:p>
            <a:pPr marL="285750" lvl="0" indent="-285750">
              <a:buFont typeface="Courier New" panose="02070309020205020404" pitchFamily="49" charset="0"/>
              <a:buChar char="o"/>
            </a:pPr>
            <a:endParaRPr lang="en-US" sz="1600" dirty="0"/>
          </a:p>
          <a:p>
            <a:pPr marL="285750" lvl="0" indent="-285750">
              <a:buFont typeface="Courier New" panose="02070309020205020404" pitchFamily="49" charset="0"/>
              <a:buChar char="o"/>
            </a:pPr>
            <a:r>
              <a:rPr lang="en-US" sz="1600" dirty="0"/>
              <a:t>The challenge is to develop an accessible, user-friendly platform that leverages advanced AI technologies to provide high-quality image enhancement and generative fill capabilities without the associated costs, making it available to a wider audience. </a:t>
            </a:r>
            <a:endParaRPr sz="1600" dirty="0"/>
          </a:p>
        </p:txBody>
      </p:sp>
      <p:sp>
        <p:nvSpPr>
          <p:cNvPr id="5575" name="Google Shape;5575;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9"/>
        <p:cNvGrpSpPr/>
        <p:nvPr/>
      </p:nvGrpSpPr>
      <p:grpSpPr>
        <a:xfrm>
          <a:off x="0" y="0"/>
          <a:ext cx="0" cy="0"/>
          <a:chOff x="0" y="0"/>
          <a:chExt cx="0" cy="0"/>
        </a:xfrm>
      </p:grpSpPr>
      <p:sp>
        <p:nvSpPr>
          <p:cNvPr id="5580" name="Google Shape;5580;p44"/>
          <p:cNvSpPr/>
          <p:nvPr/>
        </p:nvSpPr>
        <p:spPr>
          <a:xfrm>
            <a:off x="4449230" y="1355270"/>
            <a:ext cx="4164091" cy="2424793"/>
          </a:xfrm>
          <a:prstGeom prst="roundRect">
            <a:avLst>
              <a:gd name="adj" fmla="val 80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4"/>
          <p:cNvSpPr txBox="1">
            <a:spLocks noGrp="1"/>
          </p:cNvSpPr>
          <p:nvPr>
            <p:ph type="title"/>
          </p:nvPr>
        </p:nvSpPr>
        <p:spPr>
          <a:xfrm>
            <a:off x="847613" y="842563"/>
            <a:ext cx="37269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Designing Using TailWind CSS</a:t>
            </a:r>
            <a:endParaRPr dirty="0"/>
          </a:p>
        </p:txBody>
      </p:sp>
      <p:sp>
        <p:nvSpPr>
          <p:cNvPr id="5582" name="Google Shape;5582;p44"/>
          <p:cNvSpPr txBox="1">
            <a:spLocks noGrp="1"/>
          </p:cNvSpPr>
          <p:nvPr>
            <p:ph type="subTitle" idx="1"/>
          </p:nvPr>
        </p:nvSpPr>
        <p:spPr>
          <a:xfrm>
            <a:off x="850950" y="2120849"/>
            <a:ext cx="3323181" cy="21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Tailwind CSS is a modular and highly customizable library because of its</a:t>
            </a:r>
            <a:r>
              <a:rPr lang="en" dirty="0"/>
              <a:t>:</a:t>
            </a:r>
            <a:endParaRPr dirty="0"/>
          </a:p>
          <a:p>
            <a:pPr lvl="0">
              <a:spcBef>
                <a:spcPts val="1000"/>
              </a:spcBef>
              <a:buSzPts val="1400"/>
            </a:pPr>
            <a:r>
              <a:rPr lang="en-IN" dirty="0"/>
              <a:t>Utility-First Approach</a:t>
            </a:r>
            <a:endParaRPr dirty="0"/>
          </a:p>
          <a:p>
            <a:pPr lvl="0">
              <a:buSzPts val="1400"/>
            </a:pPr>
            <a:r>
              <a:rPr lang="en-IN" dirty="0"/>
              <a:t>Easy Responsive Design</a:t>
            </a:r>
            <a:endParaRPr dirty="0"/>
          </a:p>
          <a:p>
            <a:pPr marL="457200" lvl="0" indent="-317500" algn="l" rtl="0">
              <a:spcBef>
                <a:spcPts val="0"/>
              </a:spcBef>
              <a:spcAft>
                <a:spcPts val="0"/>
              </a:spcAft>
              <a:buSzPts val="1400"/>
              <a:buChar char="●"/>
            </a:pPr>
            <a:r>
              <a:rPr lang="en-US" dirty="0"/>
              <a:t>Simplicity</a:t>
            </a:r>
          </a:p>
          <a:p>
            <a:pPr marL="0" lvl="0" indent="0" algn="l" rtl="0">
              <a:spcBef>
                <a:spcPts val="1000"/>
              </a:spcBef>
              <a:spcAft>
                <a:spcPts val="0"/>
              </a:spcAft>
              <a:buNone/>
            </a:pPr>
            <a:r>
              <a:rPr lang="en-US" dirty="0"/>
              <a:t>We are using a TailwindCSS variant called “ShadCN UI”</a:t>
            </a:r>
          </a:p>
        </p:txBody>
      </p:sp>
      <p:pic>
        <p:nvPicPr>
          <p:cNvPr id="13" name="Picture 12">
            <a:extLst>
              <a:ext uri="{FF2B5EF4-FFF2-40B4-BE49-F238E27FC236}">
                <a16:creationId xmlns:a16="http://schemas.microsoft.com/office/drawing/2014/main" id="{5A5D7538-21DA-4AD9-BA34-FE81C106E774}"/>
              </a:ext>
            </a:extLst>
          </p:cNvPr>
          <p:cNvPicPr>
            <a:picLocks noChangeAspect="1"/>
          </p:cNvPicPr>
          <p:nvPr/>
        </p:nvPicPr>
        <p:blipFill>
          <a:blip r:embed="rId3"/>
          <a:stretch>
            <a:fillRect/>
          </a:stretch>
        </p:blipFill>
        <p:spPr>
          <a:xfrm>
            <a:off x="4571588" y="1470009"/>
            <a:ext cx="3950766" cy="219113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9"/>
        <p:cNvGrpSpPr/>
        <p:nvPr/>
      </p:nvGrpSpPr>
      <p:grpSpPr>
        <a:xfrm>
          <a:off x="0" y="0"/>
          <a:ext cx="0" cy="0"/>
          <a:chOff x="0" y="0"/>
          <a:chExt cx="0" cy="0"/>
        </a:xfrm>
      </p:grpSpPr>
      <p:sp>
        <p:nvSpPr>
          <p:cNvPr id="5640" name="Google Shape;5640;p47"/>
          <p:cNvSpPr txBox="1">
            <a:spLocks noGrp="1"/>
          </p:cNvSpPr>
          <p:nvPr>
            <p:ph type="title"/>
          </p:nvPr>
        </p:nvSpPr>
        <p:spPr>
          <a:xfrm>
            <a:off x="768445" y="3697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a:t>
            </a:r>
            <a:r>
              <a:rPr lang="en-US" sz="2800" dirty="0"/>
              <a:t>Workflow</a:t>
            </a:r>
            <a:endParaRPr sz="2800" dirty="0"/>
          </a:p>
        </p:txBody>
      </p:sp>
      <p:sp>
        <p:nvSpPr>
          <p:cNvPr id="5641" name="Google Shape;5641;p47"/>
          <p:cNvSpPr txBox="1">
            <a:spLocks noGrp="1"/>
          </p:cNvSpPr>
          <p:nvPr>
            <p:ph type="subTitle" idx="1"/>
          </p:nvPr>
        </p:nvSpPr>
        <p:spPr>
          <a:xfrm>
            <a:off x="2256242" y="2018338"/>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5642" name="Google Shape;5642;p47"/>
          <p:cNvSpPr txBox="1">
            <a:spLocks noGrp="1"/>
          </p:cNvSpPr>
          <p:nvPr>
            <p:ph type="subTitle" idx="2"/>
          </p:nvPr>
        </p:nvSpPr>
        <p:spPr>
          <a:xfrm>
            <a:off x="5420096" y="2018338"/>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5643" name="Google Shape;5643;p47"/>
          <p:cNvSpPr txBox="1">
            <a:spLocks noGrp="1"/>
          </p:cNvSpPr>
          <p:nvPr>
            <p:ph type="subTitle" idx="3"/>
          </p:nvPr>
        </p:nvSpPr>
        <p:spPr>
          <a:xfrm>
            <a:off x="2256242" y="34327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planet of them all</a:t>
            </a:r>
            <a:endParaRPr dirty="0"/>
          </a:p>
        </p:txBody>
      </p:sp>
      <p:sp>
        <p:nvSpPr>
          <p:cNvPr id="5644" name="Google Shape;5644;p47"/>
          <p:cNvSpPr txBox="1">
            <a:spLocks noGrp="1"/>
          </p:cNvSpPr>
          <p:nvPr>
            <p:ph type="subTitle" idx="4"/>
          </p:nvPr>
        </p:nvSpPr>
        <p:spPr>
          <a:xfrm>
            <a:off x="5420096" y="34327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45" name="Google Shape;5645;p47"/>
          <p:cNvSpPr txBox="1">
            <a:spLocks noGrp="1"/>
          </p:cNvSpPr>
          <p:nvPr>
            <p:ph type="subTitle" idx="5"/>
          </p:nvPr>
        </p:nvSpPr>
        <p:spPr>
          <a:xfrm>
            <a:off x="2256242" y="171830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5646" name="Google Shape;5646;p47"/>
          <p:cNvSpPr txBox="1">
            <a:spLocks noGrp="1"/>
          </p:cNvSpPr>
          <p:nvPr>
            <p:ph type="subTitle" idx="6"/>
          </p:nvPr>
        </p:nvSpPr>
        <p:spPr>
          <a:xfrm>
            <a:off x="2256242" y="313267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Jupiter</a:t>
            </a:r>
            <a:endParaRPr dirty="0"/>
          </a:p>
        </p:txBody>
      </p:sp>
      <p:sp>
        <p:nvSpPr>
          <p:cNvPr id="5647" name="Google Shape;5647;p47"/>
          <p:cNvSpPr txBox="1">
            <a:spLocks noGrp="1"/>
          </p:cNvSpPr>
          <p:nvPr>
            <p:ph type="subTitle" idx="7"/>
          </p:nvPr>
        </p:nvSpPr>
        <p:spPr>
          <a:xfrm>
            <a:off x="5420092" y="171830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648" name="Google Shape;5648;p47"/>
          <p:cNvSpPr txBox="1">
            <a:spLocks noGrp="1"/>
          </p:cNvSpPr>
          <p:nvPr>
            <p:ph type="subTitle" idx="8"/>
          </p:nvPr>
        </p:nvSpPr>
        <p:spPr>
          <a:xfrm>
            <a:off x="5420092" y="313267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Saturn</a:t>
            </a:r>
            <a:endParaRPr dirty="0"/>
          </a:p>
        </p:txBody>
      </p:sp>
      <p:grpSp>
        <p:nvGrpSpPr>
          <p:cNvPr id="5649" name="Google Shape;5649;p47"/>
          <p:cNvGrpSpPr/>
          <p:nvPr/>
        </p:nvGrpSpPr>
        <p:grpSpPr>
          <a:xfrm>
            <a:off x="1756336" y="1716695"/>
            <a:ext cx="347488" cy="369562"/>
            <a:chOff x="4000930" y="2036987"/>
            <a:chExt cx="347488" cy="369562"/>
          </a:xfrm>
        </p:grpSpPr>
        <p:sp>
          <p:nvSpPr>
            <p:cNvPr id="5650" name="Google Shape;5650;p47"/>
            <p:cNvSpPr/>
            <p:nvPr/>
          </p:nvSpPr>
          <p:spPr>
            <a:xfrm>
              <a:off x="4151360" y="2077049"/>
              <a:ext cx="116104" cy="11466"/>
            </a:xfrm>
            <a:custGeom>
              <a:avLst/>
              <a:gdLst/>
              <a:ahLst/>
              <a:cxnLst/>
              <a:rect l="l" t="t" r="r" b="b"/>
              <a:pathLst>
                <a:path w="3382" h="334" extrusionOk="0">
                  <a:moveTo>
                    <a:pt x="143" y="0"/>
                  </a:moveTo>
                  <a:cubicBezTo>
                    <a:pt x="72" y="0"/>
                    <a:pt x="0" y="72"/>
                    <a:pt x="0" y="167"/>
                  </a:cubicBezTo>
                  <a:cubicBezTo>
                    <a:pt x="0" y="262"/>
                    <a:pt x="72" y="334"/>
                    <a:pt x="143" y="334"/>
                  </a:cubicBezTo>
                  <a:lnTo>
                    <a:pt x="3239" y="334"/>
                  </a:lnTo>
                  <a:cubicBezTo>
                    <a:pt x="3310" y="334"/>
                    <a:pt x="3382" y="262"/>
                    <a:pt x="3382" y="167"/>
                  </a:cubicBezTo>
                  <a:cubicBezTo>
                    <a:pt x="3382" y="72"/>
                    <a:pt x="3310"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4151360" y="2102384"/>
              <a:ext cx="86683" cy="10677"/>
            </a:xfrm>
            <a:custGeom>
              <a:avLst/>
              <a:gdLst/>
              <a:ahLst/>
              <a:cxnLst/>
              <a:rect l="l" t="t" r="r" b="b"/>
              <a:pathLst>
                <a:path w="2525" h="311" extrusionOk="0">
                  <a:moveTo>
                    <a:pt x="143" y="1"/>
                  </a:moveTo>
                  <a:cubicBezTo>
                    <a:pt x="72" y="1"/>
                    <a:pt x="0" y="72"/>
                    <a:pt x="0" y="143"/>
                  </a:cubicBezTo>
                  <a:cubicBezTo>
                    <a:pt x="0" y="239"/>
                    <a:pt x="72" y="310"/>
                    <a:pt x="143" y="310"/>
                  </a:cubicBezTo>
                  <a:lnTo>
                    <a:pt x="2382" y="310"/>
                  </a:lnTo>
                  <a:cubicBezTo>
                    <a:pt x="2453" y="310"/>
                    <a:pt x="2525" y="239"/>
                    <a:pt x="2525" y="143"/>
                  </a:cubicBezTo>
                  <a:cubicBezTo>
                    <a:pt x="2525" y="72"/>
                    <a:pt x="245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4151360" y="2152265"/>
              <a:ext cx="116104" cy="10642"/>
            </a:xfrm>
            <a:custGeom>
              <a:avLst/>
              <a:gdLst/>
              <a:ahLst/>
              <a:cxnLst/>
              <a:rect l="l" t="t" r="r" b="b"/>
              <a:pathLst>
                <a:path w="3382" h="310" extrusionOk="0">
                  <a:moveTo>
                    <a:pt x="143" y="0"/>
                  </a:moveTo>
                  <a:cubicBezTo>
                    <a:pt x="72" y="0"/>
                    <a:pt x="0" y="72"/>
                    <a:pt x="0" y="143"/>
                  </a:cubicBezTo>
                  <a:cubicBezTo>
                    <a:pt x="0" y="238"/>
                    <a:pt x="72" y="310"/>
                    <a:pt x="143" y="310"/>
                  </a:cubicBezTo>
                  <a:lnTo>
                    <a:pt x="3239" y="310"/>
                  </a:lnTo>
                  <a:cubicBezTo>
                    <a:pt x="3310" y="310"/>
                    <a:pt x="3382" y="238"/>
                    <a:pt x="3382" y="143"/>
                  </a:cubicBezTo>
                  <a:cubicBezTo>
                    <a:pt x="3382" y="72"/>
                    <a:pt x="3310"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4151360" y="2176776"/>
              <a:ext cx="86683" cy="10677"/>
            </a:xfrm>
            <a:custGeom>
              <a:avLst/>
              <a:gdLst/>
              <a:ahLst/>
              <a:cxnLst/>
              <a:rect l="l" t="t" r="r" b="b"/>
              <a:pathLst>
                <a:path w="2525" h="311" extrusionOk="0">
                  <a:moveTo>
                    <a:pt x="143" y="1"/>
                  </a:moveTo>
                  <a:cubicBezTo>
                    <a:pt x="72" y="1"/>
                    <a:pt x="0" y="72"/>
                    <a:pt x="0" y="167"/>
                  </a:cubicBezTo>
                  <a:cubicBezTo>
                    <a:pt x="0" y="239"/>
                    <a:pt x="72" y="310"/>
                    <a:pt x="143" y="310"/>
                  </a:cubicBezTo>
                  <a:lnTo>
                    <a:pt x="2382" y="310"/>
                  </a:lnTo>
                  <a:cubicBezTo>
                    <a:pt x="2453" y="310"/>
                    <a:pt x="2525" y="239"/>
                    <a:pt x="2525" y="167"/>
                  </a:cubicBezTo>
                  <a:cubicBezTo>
                    <a:pt x="2525" y="72"/>
                    <a:pt x="245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4151360" y="2227480"/>
              <a:ext cx="116104" cy="10642"/>
            </a:xfrm>
            <a:custGeom>
              <a:avLst/>
              <a:gdLst/>
              <a:ahLst/>
              <a:cxnLst/>
              <a:rect l="l" t="t" r="r" b="b"/>
              <a:pathLst>
                <a:path w="3382" h="310" extrusionOk="0">
                  <a:moveTo>
                    <a:pt x="143" y="0"/>
                  </a:moveTo>
                  <a:cubicBezTo>
                    <a:pt x="72" y="0"/>
                    <a:pt x="0" y="72"/>
                    <a:pt x="0" y="167"/>
                  </a:cubicBezTo>
                  <a:cubicBezTo>
                    <a:pt x="0" y="238"/>
                    <a:pt x="72" y="310"/>
                    <a:pt x="143" y="310"/>
                  </a:cubicBezTo>
                  <a:lnTo>
                    <a:pt x="3239" y="310"/>
                  </a:lnTo>
                  <a:cubicBezTo>
                    <a:pt x="3310" y="310"/>
                    <a:pt x="3382" y="238"/>
                    <a:pt x="3382" y="167"/>
                  </a:cubicBezTo>
                  <a:cubicBezTo>
                    <a:pt x="3382" y="72"/>
                    <a:pt x="3310"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4151360" y="2251991"/>
              <a:ext cx="86683" cy="11501"/>
            </a:xfrm>
            <a:custGeom>
              <a:avLst/>
              <a:gdLst/>
              <a:ahLst/>
              <a:cxnLst/>
              <a:rect l="l" t="t" r="r" b="b"/>
              <a:pathLst>
                <a:path w="2525" h="335" extrusionOk="0">
                  <a:moveTo>
                    <a:pt x="143" y="1"/>
                  </a:moveTo>
                  <a:cubicBezTo>
                    <a:pt x="72" y="1"/>
                    <a:pt x="0" y="72"/>
                    <a:pt x="0" y="167"/>
                  </a:cubicBezTo>
                  <a:cubicBezTo>
                    <a:pt x="0" y="263"/>
                    <a:pt x="72" y="334"/>
                    <a:pt x="143" y="334"/>
                  </a:cubicBezTo>
                  <a:lnTo>
                    <a:pt x="2358" y="334"/>
                  </a:lnTo>
                  <a:cubicBezTo>
                    <a:pt x="2453" y="334"/>
                    <a:pt x="2525" y="263"/>
                    <a:pt x="2525" y="167"/>
                  </a:cubicBezTo>
                  <a:cubicBezTo>
                    <a:pt x="2525" y="72"/>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4000930" y="2036987"/>
              <a:ext cx="347488" cy="369562"/>
            </a:xfrm>
            <a:custGeom>
              <a:avLst/>
              <a:gdLst/>
              <a:ahLst/>
              <a:cxnLst/>
              <a:rect l="l" t="t" r="r" b="b"/>
              <a:pathLst>
                <a:path w="10122" h="10765" extrusionOk="0">
                  <a:moveTo>
                    <a:pt x="8264" y="334"/>
                  </a:moveTo>
                  <a:cubicBezTo>
                    <a:pt x="8359" y="334"/>
                    <a:pt x="8455" y="405"/>
                    <a:pt x="8455" y="501"/>
                  </a:cubicBezTo>
                  <a:lnTo>
                    <a:pt x="8455" y="4478"/>
                  </a:lnTo>
                  <a:cubicBezTo>
                    <a:pt x="8455" y="4573"/>
                    <a:pt x="8526" y="4644"/>
                    <a:pt x="8597" y="4644"/>
                  </a:cubicBezTo>
                  <a:cubicBezTo>
                    <a:pt x="8693" y="4644"/>
                    <a:pt x="8764" y="4573"/>
                    <a:pt x="8764" y="4478"/>
                  </a:cubicBezTo>
                  <a:lnTo>
                    <a:pt x="8764" y="1858"/>
                  </a:lnTo>
                  <a:lnTo>
                    <a:pt x="9336" y="1858"/>
                  </a:lnTo>
                  <a:cubicBezTo>
                    <a:pt x="9598" y="1858"/>
                    <a:pt x="9812" y="2072"/>
                    <a:pt x="9812" y="2334"/>
                  </a:cubicBezTo>
                  <a:lnTo>
                    <a:pt x="9812" y="7407"/>
                  </a:lnTo>
                  <a:lnTo>
                    <a:pt x="8764" y="7407"/>
                  </a:lnTo>
                  <a:lnTo>
                    <a:pt x="8764" y="5216"/>
                  </a:lnTo>
                  <a:cubicBezTo>
                    <a:pt x="8764" y="5121"/>
                    <a:pt x="8693" y="5049"/>
                    <a:pt x="8597" y="5049"/>
                  </a:cubicBezTo>
                  <a:cubicBezTo>
                    <a:pt x="8526" y="5049"/>
                    <a:pt x="8455" y="5121"/>
                    <a:pt x="8455" y="5216"/>
                  </a:cubicBezTo>
                  <a:lnTo>
                    <a:pt x="8455" y="7407"/>
                  </a:lnTo>
                  <a:lnTo>
                    <a:pt x="1691" y="7407"/>
                  </a:lnTo>
                  <a:lnTo>
                    <a:pt x="1691" y="3168"/>
                  </a:lnTo>
                  <a:cubicBezTo>
                    <a:pt x="1691" y="3072"/>
                    <a:pt x="1620" y="3001"/>
                    <a:pt x="1548" y="3001"/>
                  </a:cubicBezTo>
                  <a:cubicBezTo>
                    <a:pt x="1453" y="3001"/>
                    <a:pt x="1382" y="3072"/>
                    <a:pt x="1382" y="3168"/>
                  </a:cubicBezTo>
                  <a:lnTo>
                    <a:pt x="1382" y="7407"/>
                  </a:lnTo>
                  <a:lnTo>
                    <a:pt x="334" y="7407"/>
                  </a:lnTo>
                  <a:lnTo>
                    <a:pt x="334" y="2334"/>
                  </a:lnTo>
                  <a:cubicBezTo>
                    <a:pt x="334" y="2072"/>
                    <a:pt x="548" y="1858"/>
                    <a:pt x="810" y="1858"/>
                  </a:cubicBezTo>
                  <a:lnTo>
                    <a:pt x="1382" y="1858"/>
                  </a:lnTo>
                  <a:lnTo>
                    <a:pt x="1382" y="2430"/>
                  </a:lnTo>
                  <a:cubicBezTo>
                    <a:pt x="1382" y="2501"/>
                    <a:pt x="1453" y="2572"/>
                    <a:pt x="1548" y="2572"/>
                  </a:cubicBezTo>
                  <a:cubicBezTo>
                    <a:pt x="1620" y="2572"/>
                    <a:pt x="1691" y="2501"/>
                    <a:pt x="1691" y="2430"/>
                  </a:cubicBezTo>
                  <a:lnTo>
                    <a:pt x="1691" y="501"/>
                  </a:lnTo>
                  <a:cubicBezTo>
                    <a:pt x="1691" y="405"/>
                    <a:pt x="1787" y="334"/>
                    <a:pt x="1882" y="334"/>
                  </a:cubicBezTo>
                  <a:close/>
                  <a:moveTo>
                    <a:pt x="9812" y="7716"/>
                  </a:moveTo>
                  <a:lnTo>
                    <a:pt x="9812" y="8074"/>
                  </a:lnTo>
                  <a:cubicBezTo>
                    <a:pt x="9812" y="8335"/>
                    <a:pt x="9598" y="8550"/>
                    <a:pt x="9336" y="8550"/>
                  </a:cubicBezTo>
                  <a:lnTo>
                    <a:pt x="810" y="8550"/>
                  </a:lnTo>
                  <a:cubicBezTo>
                    <a:pt x="548" y="8550"/>
                    <a:pt x="334" y="8335"/>
                    <a:pt x="334" y="8074"/>
                  </a:cubicBezTo>
                  <a:lnTo>
                    <a:pt x="334" y="7716"/>
                  </a:lnTo>
                  <a:close/>
                  <a:moveTo>
                    <a:pt x="5597" y="8859"/>
                  </a:moveTo>
                  <a:lnTo>
                    <a:pt x="5692" y="9479"/>
                  </a:lnTo>
                  <a:lnTo>
                    <a:pt x="4287" y="9479"/>
                  </a:lnTo>
                  <a:lnTo>
                    <a:pt x="4358" y="8859"/>
                  </a:lnTo>
                  <a:close/>
                  <a:moveTo>
                    <a:pt x="6216" y="9788"/>
                  </a:moveTo>
                  <a:cubicBezTo>
                    <a:pt x="6526" y="9788"/>
                    <a:pt x="6740" y="10026"/>
                    <a:pt x="6740" y="10312"/>
                  </a:cubicBezTo>
                  <a:cubicBezTo>
                    <a:pt x="6740" y="10384"/>
                    <a:pt x="6692" y="10455"/>
                    <a:pt x="6621" y="10455"/>
                  </a:cubicBezTo>
                  <a:lnTo>
                    <a:pt x="3358" y="10455"/>
                  </a:lnTo>
                  <a:cubicBezTo>
                    <a:pt x="3263" y="10455"/>
                    <a:pt x="3215" y="10384"/>
                    <a:pt x="3215" y="10312"/>
                  </a:cubicBezTo>
                  <a:cubicBezTo>
                    <a:pt x="3215" y="10026"/>
                    <a:pt x="3454" y="9788"/>
                    <a:pt x="3739" y="9788"/>
                  </a:cubicBezTo>
                  <a:close/>
                  <a:moveTo>
                    <a:pt x="1882" y="0"/>
                  </a:moveTo>
                  <a:cubicBezTo>
                    <a:pt x="1596" y="0"/>
                    <a:pt x="1382" y="239"/>
                    <a:pt x="1382" y="501"/>
                  </a:cubicBezTo>
                  <a:lnTo>
                    <a:pt x="1382" y="1548"/>
                  </a:lnTo>
                  <a:lnTo>
                    <a:pt x="810" y="1548"/>
                  </a:lnTo>
                  <a:cubicBezTo>
                    <a:pt x="358" y="1548"/>
                    <a:pt x="0" y="1906"/>
                    <a:pt x="0" y="2334"/>
                  </a:cubicBezTo>
                  <a:lnTo>
                    <a:pt x="0" y="8074"/>
                  </a:lnTo>
                  <a:cubicBezTo>
                    <a:pt x="0" y="8502"/>
                    <a:pt x="358" y="8859"/>
                    <a:pt x="810" y="8859"/>
                  </a:cubicBezTo>
                  <a:lnTo>
                    <a:pt x="4049" y="8859"/>
                  </a:lnTo>
                  <a:lnTo>
                    <a:pt x="3954" y="9479"/>
                  </a:lnTo>
                  <a:lnTo>
                    <a:pt x="3739" y="9479"/>
                  </a:lnTo>
                  <a:cubicBezTo>
                    <a:pt x="3263" y="9479"/>
                    <a:pt x="2882" y="9860"/>
                    <a:pt x="2882" y="10312"/>
                  </a:cubicBezTo>
                  <a:cubicBezTo>
                    <a:pt x="2882" y="10574"/>
                    <a:pt x="3096" y="10765"/>
                    <a:pt x="3334" y="10765"/>
                  </a:cubicBezTo>
                  <a:lnTo>
                    <a:pt x="6597" y="10765"/>
                  </a:lnTo>
                  <a:cubicBezTo>
                    <a:pt x="6859" y="10765"/>
                    <a:pt x="7050" y="10574"/>
                    <a:pt x="7050" y="10312"/>
                  </a:cubicBezTo>
                  <a:cubicBezTo>
                    <a:pt x="7050" y="9860"/>
                    <a:pt x="6692" y="9479"/>
                    <a:pt x="6216" y="9479"/>
                  </a:cubicBezTo>
                  <a:lnTo>
                    <a:pt x="6002" y="9479"/>
                  </a:lnTo>
                  <a:lnTo>
                    <a:pt x="5906" y="8859"/>
                  </a:lnTo>
                  <a:lnTo>
                    <a:pt x="9336" y="8859"/>
                  </a:lnTo>
                  <a:cubicBezTo>
                    <a:pt x="9764" y="8859"/>
                    <a:pt x="10122" y="8502"/>
                    <a:pt x="10122" y="8074"/>
                  </a:cubicBezTo>
                  <a:lnTo>
                    <a:pt x="10122" y="2334"/>
                  </a:lnTo>
                  <a:cubicBezTo>
                    <a:pt x="10122" y="1906"/>
                    <a:pt x="9764" y="1548"/>
                    <a:pt x="9336" y="1548"/>
                  </a:cubicBezTo>
                  <a:lnTo>
                    <a:pt x="8764" y="1548"/>
                  </a:lnTo>
                  <a:lnTo>
                    <a:pt x="8764" y="501"/>
                  </a:lnTo>
                  <a:cubicBezTo>
                    <a:pt x="8764" y="239"/>
                    <a:pt x="8526" y="0"/>
                    <a:pt x="8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4077758" y="2072140"/>
              <a:ext cx="47478" cy="47444"/>
            </a:xfrm>
            <a:custGeom>
              <a:avLst/>
              <a:gdLst/>
              <a:ahLst/>
              <a:cxnLst/>
              <a:rect l="l" t="t" r="r" b="b"/>
              <a:pathLst>
                <a:path w="1383" h="1382" extrusionOk="0">
                  <a:moveTo>
                    <a:pt x="1073" y="310"/>
                  </a:moveTo>
                  <a:lnTo>
                    <a:pt x="1073" y="1072"/>
                  </a:lnTo>
                  <a:lnTo>
                    <a:pt x="311" y="1072"/>
                  </a:lnTo>
                  <a:lnTo>
                    <a:pt x="311" y="310"/>
                  </a:lnTo>
                  <a:close/>
                  <a:moveTo>
                    <a:pt x="311" y="0"/>
                  </a:moveTo>
                  <a:cubicBezTo>
                    <a:pt x="144" y="0"/>
                    <a:pt x="1" y="143"/>
                    <a:pt x="1" y="334"/>
                  </a:cubicBezTo>
                  <a:lnTo>
                    <a:pt x="1" y="1072"/>
                  </a:lnTo>
                  <a:cubicBezTo>
                    <a:pt x="1" y="1239"/>
                    <a:pt x="144" y="1382"/>
                    <a:pt x="311" y="1382"/>
                  </a:cubicBezTo>
                  <a:lnTo>
                    <a:pt x="1073" y="1382"/>
                  </a:lnTo>
                  <a:cubicBezTo>
                    <a:pt x="1239" y="1382"/>
                    <a:pt x="1382" y="1239"/>
                    <a:pt x="1382" y="1072"/>
                  </a:cubicBezTo>
                  <a:lnTo>
                    <a:pt x="1382" y="334"/>
                  </a:lnTo>
                  <a:cubicBezTo>
                    <a:pt x="1382" y="143"/>
                    <a:pt x="1239"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4077758" y="2146532"/>
              <a:ext cx="47478" cy="46620"/>
            </a:xfrm>
            <a:custGeom>
              <a:avLst/>
              <a:gdLst/>
              <a:ahLst/>
              <a:cxnLst/>
              <a:rect l="l" t="t" r="r" b="b"/>
              <a:pathLst>
                <a:path w="1383" h="1358" extrusionOk="0">
                  <a:moveTo>
                    <a:pt x="1073" y="310"/>
                  </a:moveTo>
                  <a:lnTo>
                    <a:pt x="1073" y="1048"/>
                  </a:lnTo>
                  <a:lnTo>
                    <a:pt x="311" y="1048"/>
                  </a:lnTo>
                  <a:lnTo>
                    <a:pt x="311" y="310"/>
                  </a:lnTo>
                  <a:close/>
                  <a:moveTo>
                    <a:pt x="311" y="1"/>
                  </a:moveTo>
                  <a:cubicBezTo>
                    <a:pt x="144" y="1"/>
                    <a:pt x="1" y="120"/>
                    <a:pt x="1" y="310"/>
                  </a:cubicBezTo>
                  <a:lnTo>
                    <a:pt x="1" y="1048"/>
                  </a:lnTo>
                  <a:cubicBezTo>
                    <a:pt x="1" y="1215"/>
                    <a:pt x="144" y="1358"/>
                    <a:pt x="311" y="1358"/>
                  </a:cubicBezTo>
                  <a:lnTo>
                    <a:pt x="1073" y="1358"/>
                  </a:lnTo>
                  <a:cubicBezTo>
                    <a:pt x="1239" y="1358"/>
                    <a:pt x="1382" y="1215"/>
                    <a:pt x="1382" y="1048"/>
                  </a:cubicBezTo>
                  <a:lnTo>
                    <a:pt x="1382" y="310"/>
                  </a:lnTo>
                  <a:cubicBezTo>
                    <a:pt x="1382" y="143"/>
                    <a:pt x="123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4077758" y="2220099"/>
              <a:ext cx="47478" cy="47478"/>
            </a:xfrm>
            <a:custGeom>
              <a:avLst/>
              <a:gdLst/>
              <a:ahLst/>
              <a:cxnLst/>
              <a:rect l="l" t="t" r="r" b="b"/>
              <a:pathLst>
                <a:path w="1383" h="1383" extrusionOk="0">
                  <a:moveTo>
                    <a:pt x="1073" y="310"/>
                  </a:moveTo>
                  <a:lnTo>
                    <a:pt x="1073" y="1049"/>
                  </a:lnTo>
                  <a:lnTo>
                    <a:pt x="311" y="1049"/>
                  </a:lnTo>
                  <a:lnTo>
                    <a:pt x="311" y="310"/>
                  </a:lnTo>
                  <a:close/>
                  <a:moveTo>
                    <a:pt x="311" y="1"/>
                  </a:moveTo>
                  <a:cubicBezTo>
                    <a:pt x="144" y="1"/>
                    <a:pt x="1" y="144"/>
                    <a:pt x="1" y="310"/>
                  </a:cubicBezTo>
                  <a:lnTo>
                    <a:pt x="1" y="1049"/>
                  </a:lnTo>
                  <a:cubicBezTo>
                    <a:pt x="1" y="1239"/>
                    <a:pt x="144" y="1382"/>
                    <a:pt x="311" y="1382"/>
                  </a:cubicBezTo>
                  <a:lnTo>
                    <a:pt x="1073" y="1382"/>
                  </a:lnTo>
                  <a:cubicBezTo>
                    <a:pt x="1239" y="1382"/>
                    <a:pt x="1382" y="1239"/>
                    <a:pt x="1382" y="1049"/>
                  </a:cubicBezTo>
                  <a:lnTo>
                    <a:pt x="1382" y="310"/>
                  </a:lnTo>
                  <a:cubicBezTo>
                    <a:pt x="1382" y="144"/>
                    <a:pt x="123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47"/>
          <p:cNvGrpSpPr/>
          <p:nvPr/>
        </p:nvGrpSpPr>
        <p:grpSpPr>
          <a:xfrm>
            <a:off x="1745704" y="3176301"/>
            <a:ext cx="368773" cy="318857"/>
            <a:chOff x="812535" y="3244484"/>
            <a:chExt cx="368773" cy="318857"/>
          </a:xfrm>
        </p:grpSpPr>
        <p:sp>
          <p:nvSpPr>
            <p:cNvPr id="5661" name="Google Shape;5661;p47"/>
            <p:cNvSpPr/>
            <p:nvPr/>
          </p:nvSpPr>
          <p:spPr>
            <a:xfrm>
              <a:off x="812535" y="3244484"/>
              <a:ext cx="368773" cy="318857"/>
            </a:xfrm>
            <a:custGeom>
              <a:avLst/>
              <a:gdLst/>
              <a:ahLst/>
              <a:cxnLst/>
              <a:rect l="l" t="t" r="r" b="b"/>
              <a:pathLst>
                <a:path w="10742" h="9288" extrusionOk="0">
                  <a:moveTo>
                    <a:pt x="10098" y="310"/>
                  </a:moveTo>
                  <a:cubicBezTo>
                    <a:pt x="10289" y="310"/>
                    <a:pt x="10432" y="453"/>
                    <a:pt x="10432" y="643"/>
                  </a:cubicBezTo>
                  <a:lnTo>
                    <a:pt x="10432" y="3501"/>
                  </a:lnTo>
                  <a:lnTo>
                    <a:pt x="10455" y="3501"/>
                  </a:lnTo>
                  <a:cubicBezTo>
                    <a:pt x="10455" y="3691"/>
                    <a:pt x="10289" y="3858"/>
                    <a:pt x="10098" y="3858"/>
                  </a:cubicBezTo>
                  <a:lnTo>
                    <a:pt x="7336" y="3858"/>
                  </a:lnTo>
                  <a:cubicBezTo>
                    <a:pt x="7241" y="3858"/>
                    <a:pt x="7169" y="3882"/>
                    <a:pt x="7098" y="3953"/>
                  </a:cubicBezTo>
                  <a:lnTo>
                    <a:pt x="6288" y="4954"/>
                  </a:lnTo>
                  <a:lnTo>
                    <a:pt x="6288" y="4144"/>
                  </a:lnTo>
                  <a:cubicBezTo>
                    <a:pt x="6288" y="3977"/>
                    <a:pt x="6169" y="3858"/>
                    <a:pt x="6002" y="3858"/>
                  </a:cubicBezTo>
                  <a:lnTo>
                    <a:pt x="5883" y="3858"/>
                  </a:lnTo>
                  <a:cubicBezTo>
                    <a:pt x="5693" y="3858"/>
                    <a:pt x="5550" y="3691"/>
                    <a:pt x="5550" y="3501"/>
                  </a:cubicBezTo>
                  <a:lnTo>
                    <a:pt x="5550" y="643"/>
                  </a:lnTo>
                  <a:cubicBezTo>
                    <a:pt x="5550" y="453"/>
                    <a:pt x="5693" y="310"/>
                    <a:pt x="5883" y="310"/>
                  </a:cubicBezTo>
                  <a:close/>
                  <a:moveTo>
                    <a:pt x="5288" y="3763"/>
                  </a:moveTo>
                  <a:cubicBezTo>
                    <a:pt x="5383" y="4001"/>
                    <a:pt x="5621" y="4168"/>
                    <a:pt x="5883" y="4168"/>
                  </a:cubicBezTo>
                  <a:lnTo>
                    <a:pt x="5978" y="4168"/>
                  </a:lnTo>
                  <a:lnTo>
                    <a:pt x="5978" y="5120"/>
                  </a:lnTo>
                  <a:cubicBezTo>
                    <a:pt x="5978" y="5277"/>
                    <a:pt x="6101" y="5382"/>
                    <a:pt x="6233" y="5382"/>
                  </a:cubicBezTo>
                  <a:cubicBezTo>
                    <a:pt x="6302" y="5382"/>
                    <a:pt x="6373" y="5353"/>
                    <a:pt x="6431" y="5287"/>
                  </a:cubicBezTo>
                  <a:lnTo>
                    <a:pt x="7336" y="4168"/>
                  </a:lnTo>
                  <a:lnTo>
                    <a:pt x="8193" y="4168"/>
                  </a:lnTo>
                  <a:lnTo>
                    <a:pt x="8193" y="7930"/>
                  </a:lnTo>
                  <a:lnTo>
                    <a:pt x="1716" y="7930"/>
                  </a:lnTo>
                  <a:lnTo>
                    <a:pt x="1716" y="3763"/>
                  </a:lnTo>
                  <a:close/>
                  <a:moveTo>
                    <a:pt x="6002" y="8240"/>
                  </a:moveTo>
                  <a:cubicBezTo>
                    <a:pt x="5955" y="8359"/>
                    <a:pt x="5812" y="8454"/>
                    <a:pt x="5669" y="8454"/>
                  </a:cubicBezTo>
                  <a:lnTo>
                    <a:pt x="4240" y="8454"/>
                  </a:lnTo>
                  <a:cubicBezTo>
                    <a:pt x="4097" y="8454"/>
                    <a:pt x="3954" y="8359"/>
                    <a:pt x="3906" y="8240"/>
                  </a:cubicBezTo>
                  <a:close/>
                  <a:moveTo>
                    <a:pt x="9479" y="8240"/>
                  </a:moveTo>
                  <a:cubicBezTo>
                    <a:pt x="9551" y="8240"/>
                    <a:pt x="9598" y="8288"/>
                    <a:pt x="9598" y="8335"/>
                  </a:cubicBezTo>
                  <a:cubicBezTo>
                    <a:pt x="9598" y="8692"/>
                    <a:pt x="9312" y="8978"/>
                    <a:pt x="8955" y="8978"/>
                  </a:cubicBezTo>
                  <a:lnTo>
                    <a:pt x="953" y="8978"/>
                  </a:lnTo>
                  <a:cubicBezTo>
                    <a:pt x="596" y="8978"/>
                    <a:pt x="311" y="8692"/>
                    <a:pt x="311" y="8335"/>
                  </a:cubicBezTo>
                  <a:cubicBezTo>
                    <a:pt x="311" y="8288"/>
                    <a:pt x="382" y="8240"/>
                    <a:pt x="430" y="8240"/>
                  </a:cubicBezTo>
                  <a:lnTo>
                    <a:pt x="3573" y="8240"/>
                  </a:lnTo>
                  <a:cubicBezTo>
                    <a:pt x="3645" y="8526"/>
                    <a:pt x="3906" y="8764"/>
                    <a:pt x="4240" y="8764"/>
                  </a:cubicBezTo>
                  <a:lnTo>
                    <a:pt x="5669" y="8764"/>
                  </a:lnTo>
                  <a:cubicBezTo>
                    <a:pt x="6002" y="8764"/>
                    <a:pt x="6264" y="8526"/>
                    <a:pt x="6336" y="8240"/>
                  </a:cubicBezTo>
                  <a:close/>
                  <a:moveTo>
                    <a:pt x="5883" y="0"/>
                  </a:moveTo>
                  <a:cubicBezTo>
                    <a:pt x="5526" y="0"/>
                    <a:pt x="5216" y="286"/>
                    <a:pt x="5216" y="643"/>
                  </a:cubicBezTo>
                  <a:lnTo>
                    <a:pt x="5216" y="3453"/>
                  </a:lnTo>
                  <a:lnTo>
                    <a:pt x="1692" y="3453"/>
                  </a:lnTo>
                  <a:cubicBezTo>
                    <a:pt x="1549" y="3453"/>
                    <a:pt x="1406" y="3572"/>
                    <a:pt x="1406" y="3739"/>
                  </a:cubicBezTo>
                  <a:lnTo>
                    <a:pt x="1406" y="7930"/>
                  </a:lnTo>
                  <a:lnTo>
                    <a:pt x="1073" y="7930"/>
                  </a:lnTo>
                  <a:lnTo>
                    <a:pt x="1073" y="3477"/>
                  </a:lnTo>
                  <a:cubicBezTo>
                    <a:pt x="1073" y="3263"/>
                    <a:pt x="1239" y="3096"/>
                    <a:pt x="1430" y="3096"/>
                  </a:cubicBezTo>
                  <a:lnTo>
                    <a:pt x="4645" y="3096"/>
                  </a:lnTo>
                  <a:cubicBezTo>
                    <a:pt x="4740" y="3096"/>
                    <a:pt x="4811" y="3025"/>
                    <a:pt x="4811" y="2953"/>
                  </a:cubicBezTo>
                  <a:cubicBezTo>
                    <a:pt x="4811" y="2858"/>
                    <a:pt x="4740" y="2787"/>
                    <a:pt x="4645" y="2787"/>
                  </a:cubicBezTo>
                  <a:lnTo>
                    <a:pt x="1430" y="2787"/>
                  </a:lnTo>
                  <a:cubicBezTo>
                    <a:pt x="1073" y="2787"/>
                    <a:pt x="763" y="3096"/>
                    <a:pt x="763" y="3477"/>
                  </a:cubicBezTo>
                  <a:lnTo>
                    <a:pt x="763" y="7930"/>
                  </a:lnTo>
                  <a:lnTo>
                    <a:pt x="430" y="7930"/>
                  </a:lnTo>
                  <a:cubicBezTo>
                    <a:pt x="191" y="7930"/>
                    <a:pt x="1" y="8121"/>
                    <a:pt x="1" y="8335"/>
                  </a:cubicBezTo>
                  <a:cubicBezTo>
                    <a:pt x="1" y="8859"/>
                    <a:pt x="430" y="9288"/>
                    <a:pt x="953" y="9288"/>
                  </a:cubicBezTo>
                  <a:lnTo>
                    <a:pt x="8955" y="9288"/>
                  </a:lnTo>
                  <a:cubicBezTo>
                    <a:pt x="9479" y="9288"/>
                    <a:pt x="9908" y="8859"/>
                    <a:pt x="9908" y="8335"/>
                  </a:cubicBezTo>
                  <a:cubicBezTo>
                    <a:pt x="9908" y="8121"/>
                    <a:pt x="9717" y="7930"/>
                    <a:pt x="9479" y="7930"/>
                  </a:cubicBezTo>
                  <a:lnTo>
                    <a:pt x="9146" y="7930"/>
                  </a:lnTo>
                  <a:lnTo>
                    <a:pt x="9146" y="4739"/>
                  </a:lnTo>
                  <a:cubicBezTo>
                    <a:pt x="9146" y="4644"/>
                    <a:pt x="9074" y="4573"/>
                    <a:pt x="9003" y="4573"/>
                  </a:cubicBezTo>
                  <a:cubicBezTo>
                    <a:pt x="8908" y="4573"/>
                    <a:pt x="8836" y="4644"/>
                    <a:pt x="8836" y="4739"/>
                  </a:cubicBezTo>
                  <a:lnTo>
                    <a:pt x="8836" y="7930"/>
                  </a:lnTo>
                  <a:lnTo>
                    <a:pt x="8503" y="7930"/>
                  </a:lnTo>
                  <a:lnTo>
                    <a:pt x="8503" y="4168"/>
                  </a:lnTo>
                  <a:lnTo>
                    <a:pt x="10098" y="4168"/>
                  </a:lnTo>
                  <a:cubicBezTo>
                    <a:pt x="10455" y="4168"/>
                    <a:pt x="10741" y="3858"/>
                    <a:pt x="10741" y="3501"/>
                  </a:cubicBezTo>
                  <a:lnTo>
                    <a:pt x="10741" y="643"/>
                  </a:lnTo>
                  <a:cubicBezTo>
                    <a:pt x="10741" y="286"/>
                    <a:pt x="10455" y="0"/>
                    <a:pt x="10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21840" y="3280049"/>
              <a:ext cx="130008" cy="70754"/>
            </a:xfrm>
            <a:custGeom>
              <a:avLst/>
              <a:gdLst/>
              <a:ahLst/>
              <a:cxnLst/>
              <a:rect l="l" t="t" r="r" b="b"/>
              <a:pathLst>
                <a:path w="3787" h="2061" extrusionOk="0">
                  <a:moveTo>
                    <a:pt x="1894" y="328"/>
                  </a:moveTo>
                  <a:cubicBezTo>
                    <a:pt x="1947" y="328"/>
                    <a:pt x="2001" y="334"/>
                    <a:pt x="2048" y="345"/>
                  </a:cubicBezTo>
                  <a:lnTo>
                    <a:pt x="3215" y="703"/>
                  </a:lnTo>
                  <a:cubicBezTo>
                    <a:pt x="2953" y="774"/>
                    <a:pt x="2358" y="965"/>
                    <a:pt x="2048" y="1060"/>
                  </a:cubicBezTo>
                  <a:cubicBezTo>
                    <a:pt x="2001" y="1072"/>
                    <a:pt x="1947" y="1078"/>
                    <a:pt x="1894" y="1078"/>
                  </a:cubicBezTo>
                  <a:cubicBezTo>
                    <a:pt x="1840" y="1078"/>
                    <a:pt x="1787" y="1072"/>
                    <a:pt x="1739" y="1060"/>
                  </a:cubicBezTo>
                  <a:cubicBezTo>
                    <a:pt x="1453" y="965"/>
                    <a:pt x="858" y="774"/>
                    <a:pt x="548" y="703"/>
                  </a:cubicBezTo>
                  <a:lnTo>
                    <a:pt x="1739" y="345"/>
                  </a:lnTo>
                  <a:cubicBezTo>
                    <a:pt x="1787" y="334"/>
                    <a:pt x="1840" y="328"/>
                    <a:pt x="1894" y="328"/>
                  </a:cubicBezTo>
                  <a:close/>
                  <a:moveTo>
                    <a:pt x="2977" y="1108"/>
                  </a:moveTo>
                  <a:lnTo>
                    <a:pt x="2977" y="1655"/>
                  </a:lnTo>
                  <a:cubicBezTo>
                    <a:pt x="2977" y="1703"/>
                    <a:pt x="2930" y="1751"/>
                    <a:pt x="2858" y="1751"/>
                  </a:cubicBezTo>
                  <a:lnTo>
                    <a:pt x="929" y="1751"/>
                  </a:lnTo>
                  <a:cubicBezTo>
                    <a:pt x="858" y="1751"/>
                    <a:pt x="810" y="1703"/>
                    <a:pt x="810" y="1655"/>
                  </a:cubicBezTo>
                  <a:lnTo>
                    <a:pt x="810" y="1108"/>
                  </a:lnTo>
                  <a:lnTo>
                    <a:pt x="1667" y="1370"/>
                  </a:lnTo>
                  <a:cubicBezTo>
                    <a:pt x="1739" y="1381"/>
                    <a:pt x="1816" y="1387"/>
                    <a:pt x="1894" y="1387"/>
                  </a:cubicBezTo>
                  <a:cubicBezTo>
                    <a:pt x="1971" y="1387"/>
                    <a:pt x="2048" y="1381"/>
                    <a:pt x="2120" y="1370"/>
                  </a:cubicBezTo>
                  <a:lnTo>
                    <a:pt x="2977" y="1108"/>
                  </a:lnTo>
                  <a:close/>
                  <a:moveTo>
                    <a:pt x="1894" y="0"/>
                  </a:moveTo>
                  <a:cubicBezTo>
                    <a:pt x="1816" y="0"/>
                    <a:pt x="1739" y="12"/>
                    <a:pt x="1667" y="36"/>
                  </a:cubicBezTo>
                  <a:lnTo>
                    <a:pt x="143" y="488"/>
                  </a:lnTo>
                  <a:cubicBezTo>
                    <a:pt x="72" y="512"/>
                    <a:pt x="0" y="607"/>
                    <a:pt x="0" y="703"/>
                  </a:cubicBezTo>
                  <a:cubicBezTo>
                    <a:pt x="0" y="798"/>
                    <a:pt x="72" y="893"/>
                    <a:pt x="143" y="917"/>
                  </a:cubicBezTo>
                  <a:lnTo>
                    <a:pt x="501" y="1012"/>
                  </a:lnTo>
                  <a:lnTo>
                    <a:pt x="501" y="1631"/>
                  </a:lnTo>
                  <a:cubicBezTo>
                    <a:pt x="501" y="1870"/>
                    <a:pt x="691" y="2060"/>
                    <a:pt x="929" y="2060"/>
                  </a:cubicBezTo>
                  <a:lnTo>
                    <a:pt x="2858" y="2060"/>
                  </a:lnTo>
                  <a:cubicBezTo>
                    <a:pt x="3096" y="2060"/>
                    <a:pt x="3287" y="1870"/>
                    <a:pt x="3287" y="1631"/>
                  </a:cubicBezTo>
                  <a:lnTo>
                    <a:pt x="3287" y="1012"/>
                  </a:lnTo>
                  <a:lnTo>
                    <a:pt x="3454" y="965"/>
                  </a:lnTo>
                  <a:lnTo>
                    <a:pt x="3454" y="1179"/>
                  </a:lnTo>
                  <a:cubicBezTo>
                    <a:pt x="3454" y="1274"/>
                    <a:pt x="3525" y="1346"/>
                    <a:pt x="3620" y="1346"/>
                  </a:cubicBezTo>
                  <a:cubicBezTo>
                    <a:pt x="3715" y="1346"/>
                    <a:pt x="3787" y="1274"/>
                    <a:pt x="3787" y="1179"/>
                  </a:cubicBezTo>
                  <a:lnTo>
                    <a:pt x="3787" y="703"/>
                  </a:lnTo>
                  <a:cubicBezTo>
                    <a:pt x="3787" y="607"/>
                    <a:pt x="3715" y="512"/>
                    <a:pt x="3620" y="488"/>
                  </a:cubicBezTo>
                  <a:lnTo>
                    <a:pt x="2120" y="36"/>
                  </a:lnTo>
                  <a:cubicBezTo>
                    <a:pt x="2048" y="12"/>
                    <a:pt x="1971"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888574" y="3415341"/>
              <a:ext cx="109581" cy="10677"/>
            </a:xfrm>
            <a:custGeom>
              <a:avLst/>
              <a:gdLst/>
              <a:ahLst/>
              <a:cxnLst/>
              <a:rect l="l" t="t" r="r" b="b"/>
              <a:pathLst>
                <a:path w="3192" h="311" extrusionOk="0">
                  <a:moveTo>
                    <a:pt x="144" y="0"/>
                  </a:moveTo>
                  <a:cubicBezTo>
                    <a:pt x="72" y="0"/>
                    <a:pt x="1" y="72"/>
                    <a:pt x="1" y="143"/>
                  </a:cubicBezTo>
                  <a:cubicBezTo>
                    <a:pt x="1" y="239"/>
                    <a:pt x="72" y="310"/>
                    <a:pt x="144" y="310"/>
                  </a:cubicBezTo>
                  <a:lnTo>
                    <a:pt x="3025" y="310"/>
                  </a:lnTo>
                  <a:cubicBezTo>
                    <a:pt x="3120" y="310"/>
                    <a:pt x="3192" y="239"/>
                    <a:pt x="3192" y="143"/>
                  </a:cubicBezTo>
                  <a:cubicBezTo>
                    <a:pt x="3192" y="72"/>
                    <a:pt x="312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888574" y="3443937"/>
              <a:ext cx="109581" cy="10677"/>
            </a:xfrm>
            <a:custGeom>
              <a:avLst/>
              <a:gdLst/>
              <a:ahLst/>
              <a:cxnLst/>
              <a:rect l="l" t="t" r="r" b="b"/>
              <a:pathLst>
                <a:path w="3192" h="311" extrusionOk="0">
                  <a:moveTo>
                    <a:pt x="144" y="1"/>
                  </a:moveTo>
                  <a:cubicBezTo>
                    <a:pt x="72" y="1"/>
                    <a:pt x="1" y="72"/>
                    <a:pt x="1" y="168"/>
                  </a:cubicBezTo>
                  <a:cubicBezTo>
                    <a:pt x="1" y="239"/>
                    <a:pt x="72" y="311"/>
                    <a:pt x="144" y="311"/>
                  </a:cubicBezTo>
                  <a:lnTo>
                    <a:pt x="3025" y="311"/>
                  </a:lnTo>
                  <a:cubicBezTo>
                    <a:pt x="3120" y="311"/>
                    <a:pt x="3192" y="239"/>
                    <a:pt x="3192" y="168"/>
                  </a:cubicBezTo>
                  <a:cubicBezTo>
                    <a:pt x="3192" y="72"/>
                    <a:pt x="3120"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888574" y="3473392"/>
              <a:ext cx="189708" cy="10642"/>
            </a:xfrm>
            <a:custGeom>
              <a:avLst/>
              <a:gdLst/>
              <a:ahLst/>
              <a:cxnLst/>
              <a:rect l="l" t="t" r="r" b="b"/>
              <a:pathLst>
                <a:path w="5526" h="310" extrusionOk="0">
                  <a:moveTo>
                    <a:pt x="144" y="0"/>
                  </a:moveTo>
                  <a:cubicBezTo>
                    <a:pt x="48" y="0"/>
                    <a:pt x="1" y="72"/>
                    <a:pt x="1" y="143"/>
                  </a:cubicBezTo>
                  <a:cubicBezTo>
                    <a:pt x="1" y="238"/>
                    <a:pt x="48" y="310"/>
                    <a:pt x="144" y="310"/>
                  </a:cubicBezTo>
                  <a:lnTo>
                    <a:pt x="5359" y="310"/>
                  </a:lnTo>
                  <a:cubicBezTo>
                    <a:pt x="5454" y="310"/>
                    <a:pt x="5526" y="238"/>
                    <a:pt x="5526" y="143"/>
                  </a:cubicBezTo>
                  <a:cubicBezTo>
                    <a:pt x="5526" y="72"/>
                    <a:pt x="5454" y="0"/>
                    <a:pt x="5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47"/>
          <p:cNvGrpSpPr/>
          <p:nvPr/>
        </p:nvGrpSpPr>
        <p:grpSpPr>
          <a:xfrm>
            <a:off x="4909169" y="3166792"/>
            <a:ext cx="369558" cy="337876"/>
            <a:chOff x="2406749" y="2631123"/>
            <a:chExt cx="369558" cy="337876"/>
          </a:xfrm>
        </p:grpSpPr>
        <p:sp>
          <p:nvSpPr>
            <p:cNvPr id="5667" name="Google Shape;5667;p47"/>
            <p:cNvSpPr/>
            <p:nvPr/>
          </p:nvSpPr>
          <p:spPr>
            <a:xfrm>
              <a:off x="2624191" y="2661573"/>
              <a:ext cx="49092" cy="16375"/>
            </a:xfrm>
            <a:custGeom>
              <a:avLst/>
              <a:gdLst/>
              <a:ahLst/>
              <a:cxnLst/>
              <a:rect l="l" t="t" r="r" b="b"/>
              <a:pathLst>
                <a:path w="1430" h="477" extrusionOk="0">
                  <a:moveTo>
                    <a:pt x="168" y="1"/>
                  </a:moveTo>
                  <a:cubicBezTo>
                    <a:pt x="96" y="1"/>
                    <a:pt x="25" y="48"/>
                    <a:pt x="25" y="144"/>
                  </a:cubicBezTo>
                  <a:cubicBezTo>
                    <a:pt x="1" y="239"/>
                    <a:pt x="72" y="310"/>
                    <a:pt x="168" y="310"/>
                  </a:cubicBezTo>
                  <a:cubicBezTo>
                    <a:pt x="882" y="334"/>
                    <a:pt x="1192" y="477"/>
                    <a:pt x="1263" y="477"/>
                  </a:cubicBezTo>
                  <a:cubicBezTo>
                    <a:pt x="1334" y="477"/>
                    <a:pt x="1382" y="429"/>
                    <a:pt x="1406" y="358"/>
                  </a:cubicBezTo>
                  <a:cubicBezTo>
                    <a:pt x="1430" y="263"/>
                    <a:pt x="1382" y="191"/>
                    <a:pt x="1287" y="167"/>
                  </a:cubicBezTo>
                  <a:cubicBezTo>
                    <a:pt x="977" y="72"/>
                    <a:pt x="596" y="24"/>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7"/>
            <p:cNvSpPr/>
            <p:nvPr/>
          </p:nvSpPr>
          <p:spPr>
            <a:xfrm>
              <a:off x="2624191" y="2686908"/>
              <a:ext cx="49092" cy="16410"/>
            </a:xfrm>
            <a:custGeom>
              <a:avLst/>
              <a:gdLst/>
              <a:ahLst/>
              <a:cxnLst/>
              <a:rect l="l" t="t" r="r" b="b"/>
              <a:pathLst>
                <a:path w="1430" h="478" extrusionOk="0">
                  <a:moveTo>
                    <a:pt x="168" y="1"/>
                  </a:moveTo>
                  <a:cubicBezTo>
                    <a:pt x="96" y="1"/>
                    <a:pt x="25" y="72"/>
                    <a:pt x="25" y="168"/>
                  </a:cubicBezTo>
                  <a:cubicBezTo>
                    <a:pt x="1" y="239"/>
                    <a:pt x="72" y="334"/>
                    <a:pt x="168" y="334"/>
                  </a:cubicBezTo>
                  <a:cubicBezTo>
                    <a:pt x="882" y="358"/>
                    <a:pt x="1192" y="477"/>
                    <a:pt x="1263" y="477"/>
                  </a:cubicBezTo>
                  <a:cubicBezTo>
                    <a:pt x="1334" y="477"/>
                    <a:pt x="1382" y="430"/>
                    <a:pt x="1406" y="358"/>
                  </a:cubicBezTo>
                  <a:cubicBezTo>
                    <a:pt x="1430" y="287"/>
                    <a:pt x="1382" y="191"/>
                    <a:pt x="1287" y="168"/>
                  </a:cubicBezTo>
                  <a:cubicBezTo>
                    <a:pt x="977" y="96"/>
                    <a:pt x="596" y="25"/>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7"/>
            <p:cNvSpPr/>
            <p:nvPr/>
          </p:nvSpPr>
          <p:spPr>
            <a:xfrm>
              <a:off x="2624191" y="2715539"/>
              <a:ext cx="49092" cy="16375"/>
            </a:xfrm>
            <a:custGeom>
              <a:avLst/>
              <a:gdLst/>
              <a:ahLst/>
              <a:cxnLst/>
              <a:rect l="l" t="t" r="r" b="b"/>
              <a:pathLst>
                <a:path w="1430" h="477" extrusionOk="0">
                  <a:moveTo>
                    <a:pt x="168" y="0"/>
                  </a:moveTo>
                  <a:cubicBezTo>
                    <a:pt x="96" y="0"/>
                    <a:pt x="25" y="72"/>
                    <a:pt x="25" y="167"/>
                  </a:cubicBezTo>
                  <a:cubicBezTo>
                    <a:pt x="1" y="239"/>
                    <a:pt x="72" y="334"/>
                    <a:pt x="168" y="334"/>
                  </a:cubicBezTo>
                  <a:cubicBezTo>
                    <a:pt x="882" y="358"/>
                    <a:pt x="1192" y="477"/>
                    <a:pt x="1263" y="477"/>
                  </a:cubicBezTo>
                  <a:cubicBezTo>
                    <a:pt x="1334" y="477"/>
                    <a:pt x="1382" y="429"/>
                    <a:pt x="1406" y="358"/>
                  </a:cubicBezTo>
                  <a:cubicBezTo>
                    <a:pt x="1430" y="286"/>
                    <a:pt x="1382" y="191"/>
                    <a:pt x="1287" y="167"/>
                  </a:cubicBezTo>
                  <a:cubicBezTo>
                    <a:pt x="977" y="96"/>
                    <a:pt x="596" y="24"/>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a:off x="2705963" y="2661573"/>
              <a:ext cx="48268" cy="16375"/>
            </a:xfrm>
            <a:custGeom>
              <a:avLst/>
              <a:gdLst/>
              <a:ahLst/>
              <a:cxnLst/>
              <a:rect l="l" t="t" r="r" b="b"/>
              <a:pathLst>
                <a:path w="1406" h="477" extrusionOk="0">
                  <a:moveTo>
                    <a:pt x="1239" y="1"/>
                  </a:moveTo>
                  <a:cubicBezTo>
                    <a:pt x="834" y="24"/>
                    <a:pt x="453" y="72"/>
                    <a:pt x="119" y="167"/>
                  </a:cubicBezTo>
                  <a:cubicBezTo>
                    <a:pt x="48" y="191"/>
                    <a:pt x="0" y="263"/>
                    <a:pt x="24" y="358"/>
                  </a:cubicBezTo>
                  <a:cubicBezTo>
                    <a:pt x="24" y="429"/>
                    <a:pt x="96" y="477"/>
                    <a:pt x="167" y="477"/>
                  </a:cubicBezTo>
                  <a:cubicBezTo>
                    <a:pt x="238" y="477"/>
                    <a:pt x="524" y="334"/>
                    <a:pt x="1262" y="310"/>
                  </a:cubicBezTo>
                  <a:cubicBezTo>
                    <a:pt x="1358" y="310"/>
                    <a:pt x="1405" y="239"/>
                    <a:pt x="1405" y="144"/>
                  </a:cubicBezTo>
                  <a:cubicBezTo>
                    <a:pt x="1405" y="48"/>
                    <a:pt x="1334"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a:off x="2705963" y="2687595"/>
              <a:ext cx="48268" cy="15723"/>
            </a:xfrm>
            <a:custGeom>
              <a:avLst/>
              <a:gdLst/>
              <a:ahLst/>
              <a:cxnLst/>
              <a:rect l="l" t="t" r="r" b="b"/>
              <a:pathLst>
                <a:path w="1406" h="458" extrusionOk="0">
                  <a:moveTo>
                    <a:pt x="1275" y="0"/>
                  </a:moveTo>
                  <a:cubicBezTo>
                    <a:pt x="1263" y="0"/>
                    <a:pt x="1251" y="2"/>
                    <a:pt x="1239" y="5"/>
                  </a:cubicBezTo>
                  <a:cubicBezTo>
                    <a:pt x="834" y="5"/>
                    <a:pt x="453" y="76"/>
                    <a:pt x="119" y="148"/>
                  </a:cubicBezTo>
                  <a:cubicBezTo>
                    <a:pt x="48" y="171"/>
                    <a:pt x="0" y="267"/>
                    <a:pt x="24" y="362"/>
                  </a:cubicBezTo>
                  <a:cubicBezTo>
                    <a:pt x="24" y="410"/>
                    <a:pt x="96" y="457"/>
                    <a:pt x="167" y="457"/>
                  </a:cubicBezTo>
                  <a:cubicBezTo>
                    <a:pt x="238" y="457"/>
                    <a:pt x="524" y="338"/>
                    <a:pt x="1262" y="314"/>
                  </a:cubicBezTo>
                  <a:cubicBezTo>
                    <a:pt x="1358" y="314"/>
                    <a:pt x="1405" y="243"/>
                    <a:pt x="1405" y="148"/>
                  </a:cubicBezTo>
                  <a:cubicBezTo>
                    <a:pt x="1405" y="65"/>
                    <a:pt x="1351"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7"/>
            <p:cNvSpPr/>
            <p:nvPr/>
          </p:nvSpPr>
          <p:spPr>
            <a:xfrm>
              <a:off x="2705963" y="2717839"/>
              <a:ext cx="30279" cy="14075"/>
            </a:xfrm>
            <a:custGeom>
              <a:avLst/>
              <a:gdLst/>
              <a:ahLst/>
              <a:cxnLst/>
              <a:rect l="l" t="t" r="r" b="b"/>
              <a:pathLst>
                <a:path w="882" h="410" extrusionOk="0">
                  <a:moveTo>
                    <a:pt x="728" y="0"/>
                  </a:moveTo>
                  <a:cubicBezTo>
                    <a:pt x="716" y="0"/>
                    <a:pt x="704" y="2"/>
                    <a:pt x="691" y="5"/>
                  </a:cubicBezTo>
                  <a:cubicBezTo>
                    <a:pt x="500" y="29"/>
                    <a:pt x="310" y="52"/>
                    <a:pt x="119" y="100"/>
                  </a:cubicBezTo>
                  <a:cubicBezTo>
                    <a:pt x="48" y="124"/>
                    <a:pt x="0" y="219"/>
                    <a:pt x="24" y="314"/>
                  </a:cubicBezTo>
                  <a:cubicBezTo>
                    <a:pt x="48" y="362"/>
                    <a:pt x="96" y="410"/>
                    <a:pt x="167" y="410"/>
                  </a:cubicBezTo>
                  <a:cubicBezTo>
                    <a:pt x="238" y="410"/>
                    <a:pt x="334" y="362"/>
                    <a:pt x="739" y="314"/>
                  </a:cubicBezTo>
                  <a:cubicBezTo>
                    <a:pt x="810" y="291"/>
                    <a:pt x="881" y="219"/>
                    <a:pt x="858" y="124"/>
                  </a:cubicBezTo>
                  <a:cubicBezTo>
                    <a:pt x="858" y="62"/>
                    <a:pt x="804"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7"/>
            <p:cNvSpPr/>
            <p:nvPr/>
          </p:nvSpPr>
          <p:spPr>
            <a:xfrm>
              <a:off x="2406749" y="2639500"/>
              <a:ext cx="347488" cy="329499"/>
            </a:xfrm>
            <a:custGeom>
              <a:avLst/>
              <a:gdLst/>
              <a:ahLst/>
              <a:cxnLst/>
              <a:rect l="l" t="t" r="r" b="b"/>
              <a:pathLst>
                <a:path w="10122" h="9598" extrusionOk="0">
                  <a:moveTo>
                    <a:pt x="3334" y="310"/>
                  </a:moveTo>
                  <a:cubicBezTo>
                    <a:pt x="3429" y="310"/>
                    <a:pt x="3501" y="382"/>
                    <a:pt x="3501" y="477"/>
                  </a:cubicBezTo>
                  <a:cubicBezTo>
                    <a:pt x="3501" y="644"/>
                    <a:pt x="3620" y="763"/>
                    <a:pt x="3763" y="763"/>
                  </a:cubicBezTo>
                  <a:lnTo>
                    <a:pt x="3787" y="763"/>
                  </a:lnTo>
                  <a:cubicBezTo>
                    <a:pt x="3882" y="763"/>
                    <a:pt x="3953" y="834"/>
                    <a:pt x="3953" y="929"/>
                  </a:cubicBezTo>
                  <a:lnTo>
                    <a:pt x="3953" y="1572"/>
                  </a:lnTo>
                  <a:cubicBezTo>
                    <a:pt x="3953" y="1596"/>
                    <a:pt x="3953" y="1596"/>
                    <a:pt x="3930" y="1620"/>
                  </a:cubicBezTo>
                  <a:lnTo>
                    <a:pt x="3787" y="1668"/>
                  </a:lnTo>
                  <a:lnTo>
                    <a:pt x="3787" y="1334"/>
                  </a:lnTo>
                  <a:cubicBezTo>
                    <a:pt x="3787" y="1048"/>
                    <a:pt x="3572" y="810"/>
                    <a:pt x="3287" y="810"/>
                  </a:cubicBezTo>
                  <a:cubicBezTo>
                    <a:pt x="3215" y="810"/>
                    <a:pt x="3144" y="834"/>
                    <a:pt x="3072" y="858"/>
                  </a:cubicBezTo>
                  <a:cubicBezTo>
                    <a:pt x="2977" y="882"/>
                    <a:pt x="2876" y="894"/>
                    <a:pt x="2775" y="894"/>
                  </a:cubicBezTo>
                  <a:cubicBezTo>
                    <a:pt x="2673" y="894"/>
                    <a:pt x="2572" y="882"/>
                    <a:pt x="2477" y="858"/>
                  </a:cubicBezTo>
                  <a:cubicBezTo>
                    <a:pt x="2405" y="834"/>
                    <a:pt x="2334" y="810"/>
                    <a:pt x="2263" y="810"/>
                  </a:cubicBezTo>
                  <a:cubicBezTo>
                    <a:pt x="1977" y="810"/>
                    <a:pt x="1762" y="1048"/>
                    <a:pt x="1762" y="1334"/>
                  </a:cubicBezTo>
                  <a:lnTo>
                    <a:pt x="1762" y="1668"/>
                  </a:lnTo>
                  <a:lnTo>
                    <a:pt x="1596" y="1620"/>
                  </a:lnTo>
                  <a:cubicBezTo>
                    <a:pt x="1596" y="1596"/>
                    <a:pt x="1596" y="1596"/>
                    <a:pt x="1596" y="1572"/>
                  </a:cubicBezTo>
                  <a:lnTo>
                    <a:pt x="1596" y="1001"/>
                  </a:lnTo>
                  <a:lnTo>
                    <a:pt x="1572" y="1001"/>
                  </a:lnTo>
                  <a:cubicBezTo>
                    <a:pt x="1572" y="620"/>
                    <a:pt x="1882" y="310"/>
                    <a:pt x="2263" y="310"/>
                  </a:cubicBezTo>
                  <a:close/>
                  <a:moveTo>
                    <a:pt x="3287" y="1120"/>
                  </a:moveTo>
                  <a:cubicBezTo>
                    <a:pt x="3382" y="1120"/>
                    <a:pt x="3477" y="1215"/>
                    <a:pt x="3477" y="1310"/>
                  </a:cubicBezTo>
                  <a:lnTo>
                    <a:pt x="3477" y="1715"/>
                  </a:lnTo>
                  <a:cubicBezTo>
                    <a:pt x="3477" y="1811"/>
                    <a:pt x="3501" y="1882"/>
                    <a:pt x="3572" y="1930"/>
                  </a:cubicBezTo>
                  <a:cubicBezTo>
                    <a:pt x="3625" y="1964"/>
                    <a:pt x="3690" y="1987"/>
                    <a:pt x="3758" y="1987"/>
                  </a:cubicBezTo>
                  <a:cubicBezTo>
                    <a:pt x="3783" y="1987"/>
                    <a:pt x="3809" y="1984"/>
                    <a:pt x="3834" y="1977"/>
                  </a:cubicBezTo>
                  <a:lnTo>
                    <a:pt x="3953" y="1930"/>
                  </a:lnTo>
                  <a:lnTo>
                    <a:pt x="3953" y="2192"/>
                  </a:lnTo>
                  <a:cubicBezTo>
                    <a:pt x="3953" y="2215"/>
                    <a:pt x="3953" y="2239"/>
                    <a:pt x="3930" y="2239"/>
                  </a:cubicBezTo>
                  <a:lnTo>
                    <a:pt x="3834" y="2239"/>
                  </a:lnTo>
                  <a:cubicBezTo>
                    <a:pt x="3763" y="2239"/>
                    <a:pt x="3691" y="2311"/>
                    <a:pt x="3691" y="2406"/>
                  </a:cubicBezTo>
                  <a:cubicBezTo>
                    <a:pt x="3691" y="2644"/>
                    <a:pt x="3572" y="2882"/>
                    <a:pt x="3406" y="3025"/>
                  </a:cubicBezTo>
                  <a:cubicBezTo>
                    <a:pt x="3215" y="3192"/>
                    <a:pt x="2995" y="3275"/>
                    <a:pt x="2775" y="3275"/>
                  </a:cubicBezTo>
                  <a:cubicBezTo>
                    <a:pt x="2554" y="3275"/>
                    <a:pt x="2334" y="3192"/>
                    <a:pt x="2143" y="3025"/>
                  </a:cubicBezTo>
                  <a:cubicBezTo>
                    <a:pt x="1953" y="2882"/>
                    <a:pt x="1858" y="2644"/>
                    <a:pt x="1858" y="2406"/>
                  </a:cubicBezTo>
                  <a:cubicBezTo>
                    <a:pt x="1858" y="2311"/>
                    <a:pt x="1762" y="2239"/>
                    <a:pt x="1691" y="2239"/>
                  </a:cubicBezTo>
                  <a:lnTo>
                    <a:pt x="1596" y="2239"/>
                  </a:lnTo>
                  <a:cubicBezTo>
                    <a:pt x="1572" y="2239"/>
                    <a:pt x="1572" y="2215"/>
                    <a:pt x="1572" y="2215"/>
                  </a:cubicBezTo>
                  <a:lnTo>
                    <a:pt x="1572" y="1930"/>
                  </a:lnTo>
                  <a:lnTo>
                    <a:pt x="1715" y="1977"/>
                  </a:lnTo>
                  <a:cubicBezTo>
                    <a:pt x="1734" y="1984"/>
                    <a:pt x="1755" y="1987"/>
                    <a:pt x="1776" y="1987"/>
                  </a:cubicBezTo>
                  <a:cubicBezTo>
                    <a:pt x="1836" y="1987"/>
                    <a:pt x="1901" y="1964"/>
                    <a:pt x="1953" y="1930"/>
                  </a:cubicBezTo>
                  <a:cubicBezTo>
                    <a:pt x="2024" y="1882"/>
                    <a:pt x="2072" y="1811"/>
                    <a:pt x="2072" y="1715"/>
                  </a:cubicBezTo>
                  <a:lnTo>
                    <a:pt x="2072" y="1310"/>
                  </a:lnTo>
                  <a:cubicBezTo>
                    <a:pt x="2072" y="1215"/>
                    <a:pt x="2143" y="1120"/>
                    <a:pt x="2263" y="1120"/>
                  </a:cubicBezTo>
                  <a:cubicBezTo>
                    <a:pt x="2286" y="1120"/>
                    <a:pt x="2334" y="1120"/>
                    <a:pt x="2382" y="1144"/>
                  </a:cubicBezTo>
                  <a:cubicBezTo>
                    <a:pt x="2501" y="1179"/>
                    <a:pt x="2632" y="1197"/>
                    <a:pt x="2766" y="1197"/>
                  </a:cubicBezTo>
                  <a:cubicBezTo>
                    <a:pt x="2900" y="1197"/>
                    <a:pt x="3037" y="1179"/>
                    <a:pt x="3167" y="1144"/>
                  </a:cubicBezTo>
                  <a:cubicBezTo>
                    <a:pt x="3191" y="1120"/>
                    <a:pt x="3239" y="1120"/>
                    <a:pt x="3287" y="1120"/>
                  </a:cubicBezTo>
                  <a:close/>
                  <a:moveTo>
                    <a:pt x="3191" y="3525"/>
                  </a:moveTo>
                  <a:cubicBezTo>
                    <a:pt x="3191" y="3549"/>
                    <a:pt x="3191" y="3549"/>
                    <a:pt x="3191" y="3573"/>
                  </a:cubicBezTo>
                  <a:lnTo>
                    <a:pt x="3263" y="3739"/>
                  </a:lnTo>
                  <a:cubicBezTo>
                    <a:pt x="3263" y="3763"/>
                    <a:pt x="3263" y="3787"/>
                    <a:pt x="3263" y="3811"/>
                  </a:cubicBezTo>
                  <a:lnTo>
                    <a:pt x="2763" y="4478"/>
                  </a:lnTo>
                  <a:lnTo>
                    <a:pt x="2286" y="3811"/>
                  </a:lnTo>
                  <a:cubicBezTo>
                    <a:pt x="2263" y="3787"/>
                    <a:pt x="2263" y="3763"/>
                    <a:pt x="2263" y="3739"/>
                  </a:cubicBezTo>
                  <a:lnTo>
                    <a:pt x="2334" y="3573"/>
                  </a:lnTo>
                  <a:cubicBezTo>
                    <a:pt x="2334" y="3549"/>
                    <a:pt x="2334" y="3549"/>
                    <a:pt x="2334" y="3525"/>
                  </a:cubicBezTo>
                  <a:cubicBezTo>
                    <a:pt x="2477" y="3573"/>
                    <a:pt x="2626" y="3597"/>
                    <a:pt x="2772" y="3597"/>
                  </a:cubicBezTo>
                  <a:cubicBezTo>
                    <a:pt x="2917" y="3597"/>
                    <a:pt x="3060" y="3573"/>
                    <a:pt x="3191" y="3525"/>
                  </a:cubicBezTo>
                  <a:close/>
                  <a:moveTo>
                    <a:pt x="1310" y="691"/>
                  </a:moveTo>
                  <a:cubicBezTo>
                    <a:pt x="1262" y="787"/>
                    <a:pt x="1262" y="906"/>
                    <a:pt x="1262" y="1001"/>
                  </a:cubicBezTo>
                  <a:lnTo>
                    <a:pt x="1262" y="1572"/>
                  </a:lnTo>
                  <a:cubicBezTo>
                    <a:pt x="1262" y="1596"/>
                    <a:pt x="1262" y="1644"/>
                    <a:pt x="1262" y="1668"/>
                  </a:cubicBezTo>
                  <a:cubicBezTo>
                    <a:pt x="1262" y="1715"/>
                    <a:pt x="1262" y="1739"/>
                    <a:pt x="1262" y="1787"/>
                  </a:cubicBezTo>
                  <a:lnTo>
                    <a:pt x="1262" y="2215"/>
                  </a:lnTo>
                  <a:cubicBezTo>
                    <a:pt x="1262" y="2311"/>
                    <a:pt x="1286" y="2406"/>
                    <a:pt x="1358" y="2454"/>
                  </a:cubicBezTo>
                  <a:cubicBezTo>
                    <a:pt x="1405" y="2501"/>
                    <a:pt x="1477" y="2549"/>
                    <a:pt x="1548" y="2549"/>
                  </a:cubicBezTo>
                  <a:cubicBezTo>
                    <a:pt x="1572" y="2835"/>
                    <a:pt x="1715" y="3096"/>
                    <a:pt x="1929" y="3263"/>
                  </a:cubicBezTo>
                  <a:cubicBezTo>
                    <a:pt x="1977" y="3311"/>
                    <a:pt x="2024" y="3358"/>
                    <a:pt x="2072" y="3382"/>
                  </a:cubicBezTo>
                  <a:cubicBezTo>
                    <a:pt x="2001" y="3430"/>
                    <a:pt x="1834" y="3501"/>
                    <a:pt x="1667" y="3668"/>
                  </a:cubicBezTo>
                  <a:cubicBezTo>
                    <a:pt x="1643" y="3692"/>
                    <a:pt x="1620" y="3739"/>
                    <a:pt x="1596" y="3763"/>
                  </a:cubicBezTo>
                  <a:cubicBezTo>
                    <a:pt x="1596" y="3787"/>
                    <a:pt x="810" y="3859"/>
                    <a:pt x="310" y="4621"/>
                  </a:cubicBezTo>
                  <a:lnTo>
                    <a:pt x="310" y="1168"/>
                  </a:lnTo>
                  <a:cubicBezTo>
                    <a:pt x="310" y="906"/>
                    <a:pt x="524" y="691"/>
                    <a:pt x="786" y="691"/>
                  </a:cubicBezTo>
                  <a:close/>
                  <a:moveTo>
                    <a:pt x="3572" y="3835"/>
                  </a:moveTo>
                  <a:cubicBezTo>
                    <a:pt x="3596" y="3835"/>
                    <a:pt x="3620" y="3859"/>
                    <a:pt x="3620" y="3882"/>
                  </a:cubicBezTo>
                  <a:cubicBezTo>
                    <a:pt x="3668" y="3906"/>
                    <a:pt x="3691" y="3978"/>
                    <a:pt x="3668" y="4025"/>
                  </a:cubicBezTo>
                  <a:lnTo>
                    <a:pt x="3549" y="4668"/>
                  </a:lnTo>
                  <a:cubicBezTo>
                    <a:pt x="3549" y="4707"/>
                    <a:pt x="3517" y="4746"/>
                    <a:pt x="3479" y="4746"/>
                  </a:cubicBezTo>
                  <a:cubicBezTo>
                    <a:pt x="3471" y="4746"/>
                    <a:pt x="3462" y="4744"/>
                    <a:pt x="3453" y="4740"/>
                  </a:cubicBezTo>
                  <a:lnTo>
                    <a:pt x="3048" y="4644"/>
                  </a:lnTo>
                  <a:lnTo>
                    <a:pt x="3501" y="3978"/>
                  </a:lnTo>
                  <a:lnTo>
                    <a:pt x="3501" y="4001"/>
                  </a:lnTo>
                  <a:cubicBezTo>
                    <a:pt x="3549" y="3954"/>
                    <a:pt x="3572" y="3882"/>
                    <a:pt x="3572" y="3835"/>
                  </a:cubicBezTo>
                  <a:close/>
                  <a:moveTo>
                    <a:pt x="1953" y="3835"/>
                  </a:moveTo>
                  <a:cubicBezTo>
                    <a:pt x="1977" y="3882"/>
                    <a:pt x="2001" y="3954"/>
                    <a:pt x="2024" y="4001"/>
                  </a:cubicBezTo>
                  <a:lnTo>
                    <a:pt x="2501" y="4644"/>
                  </a:lnTo>
                  <a:lnTo>
                    <a:pt x="2072" y="4740"/>
                  </a:lnTo>
                  <a:cubicBezTo>
                    <a:pt x="2059" y="4746"/>
                    <a:pt x="2047" y="4749"/>
                    <a:pt x="2035" y="4749"/>
                  </a:cubicBezTo>
                  <a:cubicBezTo>
                    <a:pt x="2002" y="4749"/>
                    <a:pt x="1977" y="4727"/>
                    <a:pt x="1977" y="4692"/>
                  </a:cubicBezTo>
                  <a:lnTo>
                    <a:pt x="1858" y="4025"/>
                  </a:lnTo>
                  <a:cubicBezTo>
                    <a:pt x="1858" y="3978"/>
                    <a:pt x="1858" y="3906"/>
                    <a:pt x="1905" y="3882"/>
                  </a:cubicBezTo>
                  <a:cubicBezTo>
                    <a:pt x="1929" y="3859"/>
                    <a:pt x="1953" y="3835"/>
                    <a:pt x="1953" y="3835"/>
                  </a:cubicBezTo>
                  <a:close/>
                  <a:moveTo>
                    <a:pt x="3977" y="4097"/>
                  </a:moveTo>
                  <a:cubicBezTo>
                    <a:pt x="4692" y="4287"/>
                    <a:pt x="5216" y="4930"/>
                    <a:pt x="5216" y="5692"/>
                  </a:cubicBezTo>
                  <a:lnTo>
                    <a:pt x="5216" y="6264"/>
                  </a:lnTo>
                  <a:lnTo>
                    <a:pt x="4573" y="6264"/>
                  </a:lnTo>
                  <a:lnTo>
                    <a:pt x="4573" y="5573"/>
                  </a:lnTo>
                  <a:cubicBezTo>
                    <a:pt x="4573" y="5478"/>
                    <a:pt x="4501" y="5406"/>
                    <a:pt x="4406" y="5406"/>
                  </a:cubicBezTo>
                  <a:cubicBezTo>
                    <a:pt x="4311" y="5406"/>
                    <a:pt x="4239" y="5478"/>
                    <a:pt x="4239" y="5573"/>
                  </a:cubicBezTo>
                  <a:lnTo>
                    <a:pt x="4239" y="6264"/>
                  </a:lnTo>
                  <a:lnTo>
                    <a:pt x="1286" y="6264"/>
                  </a:lnTo>
                  <a:lnTo>
                    <a:pt x="1286" y="5573"/>
                  </a:lnTo>
                  <a:cubicBezTo>
                    <a:pt x="1286" y="5478"/>
                    <a:pt x="1215" y="5406"/>
                    <a:pt x="1119" y="5406"/>
                  </a:cubicBezTo>
                  <a:cubicBezTo>
                    <a:pt x="1024" y="5406"/>
                    <a:pt x="953" y="5478"/>
                    <a:pt x="953" y="5573"/>
                  </a:cubicBezTo>
                  <a:lnTo>
                    <a:pt x="953" y="6264"/>
                  </a:lnTo>
                  <a:lnTo>
                    <a:pt x="310" y="6264"/>
                  </a:lnTo>
                  <a:lnTo>
                    <a:pt x="310" y="5692"/>
                  </a:lnTo>
                  <a:cubicBezTo>
                    <a:pt x="310" y="4930"/>
                    <a:pt x="834" y="4287"/>
                    <a:pt x="1548" y="4097"/>
                  </a:cubicBezTo>
                  <a:lnTo>
                    <a:pt x="1667" y="4740"/>
                  </a:lnTo>
                  <a:cubicBezTo>
                    <a:pt x="1707" y="4920"/>
                    <a:pt x="1865" y="5066"/>
                    <a:pt x="2041" y="5066"/>
                  </a:cubicBezTo>
                  <a:cubicBezTo>
                    <a:pt x="2075" y="5066"/>
                    <a:pt x="2109" y="5061"/>
                    <a:pt x="2143" y="5049"/>
                  </a:cubicBezTo>
                  <a:lnTo>
                    <a:pt x="2763" y="4906"/>
                  </a:lnTo>
                  <a:lnTo>
                    <a:pt x="3382" y="5049"/>
                  </a:lnTo>
                  <a:cubicBezTo>
                    <a:pt x="3416" y="5061"/>
                    <a:pt x="3451" y="5066"/>
                    <a:pt x="3484" y="5066"/>
                  </a:cubicBezTo>
                  <a:cubicBezTo>
                    <a:pt x="3661" y="5066"/>
                    <a:pt x="3818" y="4920"/>
                    <a:pt x="3858" y="4740"/>
                  </a:cubicBezTo>
                  <a:lnTo>
                    <a:pt x="3977" y="4097"/>
                  </a:lnTo>
                  <a:close/>
                  <a:moveTo>
                    <a:pt x="9812" y="6573"/>
                  </a:moveTo>
                  <a:lnTo>
                    <a:pt x="9812" y="6907"/>
                  </a:lnTo>
                  <a:cubicBezTo>
                    <a:pt x="9812" y="7193"/>
                    <a:pt x="9597" y="7407"/>
                    <a:pt x="9335" y="7407"/>
                  </a:cubicBezTo>
                  <a:lnTo>
                    <a:pt x="786" y="7407"/>
                  </a:lnTo>
                  <a:cubicBezTo>
                    <a:pt x="524" y="7407"/>
                    <a:pt x="310" y="7169"/>
                    <a:pt x="310" y="6907"/>
                  </a:cubicBezTo>
                  <a:lnTo>
                    <a:pt x="310" y="6573"/>
                  </a:lnTo>
                  <a:close/>
                  <a:moveTo>
                    <a:pt x="5597" y="7716"/>
                  </a:moveTo>
                  <a:lnTo>
                    <a:pt x="5668" y="8312"/>
                  </a:lnTo>
                  <a:lnTo>
                    <a:pt x="4263" y="8312"/>
                  </a:lnTo>
                  <a:lnTo>
                    <a:pt x="4334" y="7716"/>
                  </a:lnTo>
                  <a:close/>
                  <a:moveTo>
                    <a:pt x="6216" y="8645"/>
                  </a:moveTo>
                  <a:cubicBezTo>
                    <a:pt x="6502" y="8645"/>
                    <a:pt x="6740" y="8883"/>
                    <a:pt x="6740" y="9169"/>
                  </a:cubicBezTo>
                  <a:cubicBezTo>
                    <a:pt x="6740" y="9241"/>
                    <a:pt x="6692" y="9288"/>
                    <a:pt x="6597" y="9288"/>
                  </a:cubicBezTo>
                  <a:lnTo>
                    <a:pt x="3334" y="9288"/>
                  </a:lnTo>
                  <a:cubicBezTo>
                    <a:pt x="3263" y="9288"/>
                    <a:pt x="3191" y="9241"/>
                    <a:pt x="3191" y="9169"/>
                  </a:cubicBezTo>
                  <a:cubicBezTo>
                    <a:pt x="3191" y="8883"/>
                    <a:pt x="3429" y="8645"/>
                    <a:pt x="3715" y="8645"/>
                  </a:cubicBezTo>
                  <a:close/>
                  <a:moveTo>
                    <a:pt x="2263" y="1"/>
                  </a:moveTo>
                  <a:cubicBezTo>
                    <a:pt x="1953" y="1"/>
                    <a:pt x="1667" y="144"/>
                    <a:pt x="1477" y="382"/>
                  </a:cubicBezTo>
                  <a:lnTo>
                    <a:pt x="810" y="382"/>
                  </a:lnTo>
                  <a:cubicBezTo>
                    <a:pt x="357" y="382"/>
                    <a:pt x="0" y="739"/>
                    <a:pt x="0" y="1168"/>
                  </a:cubicBezTo>
                  <a:lnTo>
                    <a:pt x="0" y="6907"/>
                  </a:lnTo>
                  <a:cubicBezTo>
                    <a:pt x="0" y="7359"/>
                    <a:pt x="357" y="7716"/>
                    <a:pt x="810" y="7716"/>
                  </a:cubicBezTo>
                  <a:lnTo>
                    <a:pt x="4025" y="7716"/>
                  </a:lnTo>
                  <a:lnTo>
                    <a:pt x="3953" y="8312"/>
                  </a:lnTo>
                  <a:lnTo>
                    <a:pt x="3715" y="8312"/>
                  </a:lnTo>
                  <a:cubicBezTo>
                    <a:pt x="3263" y="8312"/>
                    <a:pt x="2882" y="8693"/>
                    <a:pt x="2882" y="9145"/>
                  </a:cubicBezTo>
                  <a:cubicBezTo>
                    <a:pt x="2882" y="9407"/>
                    <a:pt x="3096" y="9598"/>
                    <a:pt x="3334" y="9598"/>
                  </a:cubicBezTo>
                  <a:lnTo>
                    <a:pt x="6621" y="9598"/>
                  </a:lnTo>
                  <a:cubicBezTo>
                    <a:pt x="6859" y="9598"/>
                    <a:pt x="7073" y="9407"/>
                    <a:pt x="7073" y="9145"/>
                  </a:cubicBezTo>
                  <a:cubicBezTo>
                    <a:pt x="7073" y="8693"/>
                    <a:pt x="6692" y="8312"/>
                    <a:pt x="6216" y="8312"/>
                  </a:cubicBezTo>
                  <a:lnTo>
                    <a:pt x="6001" y="8312"/>
                  </a:lnTo>
                  <a:lnTo>
                    <a:pt x="5906" y="7716"/>
                  </a:lnTo>
                  <a:lnTo>
                    <a:pt x="9335" y="7716"/>
                  </a:lnTo>
                  <a:cubicBezTo>
                    <a:pt x="9764" y="7716"/>
                    <a:pt x="10121" y="7359"/>
                    <a:pt x="10121" y="6907"/>
                  </a:cubicBezTo>
                  <a:lnTo>
                    <a:pt x="10121" y="4121"/>
                  </a:lnTo>
                  <a:cubicBezTo>
                    <a:pt x="10121" y="4025"/>
                    <a:pt x="10050" y="3954"/>
                    <a:pt x="9978" y="3954"/>
                  </a:cubicBezTo>
                  <a:lnTo>
                    <a:pt x="9978" y="3978"/>
                  </a:lnTo>
                  <a:cubicBezTo>
                    <a:pt x="9883" y="3978"/>
                    <a:pt x="9812" y="4049"/>
                    <a:pt x="9812" y="4121"/>
                  </a:cubicBezTo>
                  <a:lnTo>
                    <a:pt x="9812" y="6240"/>
                  </a:lnTo>
                  <a:lnTo>
                    <a:pt x="5549" y="6240"/>
                  </a:lnTo>
                  <a:lnTo>
                    <a:pt x="5549" y="5692"/>
                  </a:lnTo>
                  <a:cubicBezTo>
                    <a:pt x="5549" y="4764"/>
                    <a:pt x="4882" y="3954"/>
                    <a:pt x="3953" y="3763"/>
                  </a:cubicBezTo>
                  <a:lnTo>
                    <a:pt x="3930" y="3763"/>
                  </a:lnTo>
                  <a:cubicBezTo>
                    <a:pt x="3906" y="3739"/>
                    <a:pt x="3882" y="3692"/>
                    <a:pt x="3858" y="3668"/>
                  </a:cubicBezTo>
                  <a:cubicBezTo>
                    <a:pt x="3715" y="3501"/>
                    <a:pt x="3549" y="3430"/>
                    <a:pt x="3453" y="3382"/>
                  </a:cubicBezTo>
                  <a:cubicBezTo>
                    <a:pt x="3501" y="3358"/>
                    <a:pt x="3572" y="3311"/>
                    <a:pt x="3620" y="3263"/>
                  </a:cubicBezTo>
                  <a:cubicBezTo>
                    <a:pt x="3834" y="3096"/>
                    <a:pt x="3953" y="2835"/>
                    <a:pt x="4001" y="2549"/>
                  </a:cubicBezTo>
                  <a:cubicBezTo>
                    <a:pt x="4168" y="2501"/>
                    <a:pt x="4287" y="2358"/>
                    <a:pt x="4287" y="2192"/>
                  </a:cubicBezTo>
                  <a:lnTo>
                    <a:pt x="4287" y="1763"/>
                  </a:lnTo>
                  <a:cubicBezTo>
                    <a:pt x="4287" y="1739"/>
                    <a:pt x="4263" y="1691"/>
                    <a:pt x="4263" y="1668"/>
                  </a:cubicBezTo>
                  <a:cubicBezTo>
                    <a:pt x="4263" y="1644"/>
                    <a:pt x="4287" y="1596"/>
                    <a:pt x="4287" y="1572"/>
                  </a:cubicBezTo>
                  <a:lnTo>
                    <a:pt x="4287" y="929"/>
                  </a:lnTo>
                  <a:cubicBezTo>
                    <a:pt x="4287" y="834"/>
                    <a:pt x="4263" y="763"/>
                    <a:pt x="4215" y="691"/>
                  </a:cubicBezTo>
                  <a:lnTo>
                    <a:pt x="5168" y="691"/>
                  </a:lnTo>
                  <a:cubicBezTo>
                    <a:pt x="5239" y="691"/>
                    <a:pt x="5311" y="620"/>
                    <a:pt x="5311" y="525"/>
                  </a:cubicBezTo>
                  <a:cubicBezTo>
                    <a:pt x="5311" y="453"/>
                    <a:pt x="5239" y="382"/>
                    <a:pt x="5168" y="382"/>
                  </a:cubicBezTo>
                  <a:lnTo>
                    <a:pt x="3810" y="382"/>
                  </a:lnTo>
                  <a:cubicBezTo>
                    <a:pt x="3763" y="144"/>
                    <a:pt x="3572"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603765" y="2631123"/>
              <a:ext cx="172543" cy="141886"/>
            </a:xfrm>
            <a:custGeom>
              <a:avLst/>
              <a:gdLst/>
              <a:ahLst/>
              <a:cxnLst/>
              <a:rect l="l" t="t" r="r" b="b"/>
              <a:pathLst>
                <a:path w="5026" h="4133" extrusionOk="0">
                  <a:moveTo>
                    <a:pt x="334" y="316"/>
                  </a:moveTo>
                  <a:cubicBezTo>
                    <a:pt x="739" y="316"/>
                    <a:pt x="1715" y="340"/>
                    <a:pt x="2334" y="673"/>
                  </a:cubicBezTo>
                  <a:cubicBezTo>
                    <a:pt x="2334" y="673"/>
                    <a:pt x="2334" y="697"/>
                    <a:pt x="2334" y="697"/>
                  </a:cubicBezTo>
                  <a:lnTo>
                    <a:pt x="2334" y="3793"/>
                  </a:lnTo>
                  <a:cubicBezTo>
                    <a:pt x="1829" y="3540"/>
                    <a:pt x="1157" y="3455"/>
                    <a:pt x="580" y="3455"/>
                  </a:cubicBezTo>
                  <a:cubicBezTo>
                    <a:pt x="504" y="3455"/>
                    <a:pt x="430" y="3457"/>
                    <a:pt x="358" y="3460"/>
                  </a:cubicBezTo>
                  <a:cubicBezTo>
                    <a:pt x="334" y="3460"/>
                    <a:pt x="310" y="3436"/>
                    <a:pt x="310" y="3412"/>
                  </a:cubicBezTo>
                  <a:lnTo>
                    <a:pt x="310" y="364"/>
                  </a:lnTo>
                  <a:cubicBezTo>
                    <a:pt x="310" y="340"/>
                    <a:pt x="310" y="316"/>
                    <a:pt x="334" y="316"/>
                  </a:cubicBezTo>
                  <a:close/>
                  <a:moveTo>
                    <a:pt x="4668" y="316"/>
                  </a:moveTo>
                  <a:cubicBezTo>
                    <a:pt x="4692" y="316"/>
                    <a:pt x="4692" y="340"/>
                    <a:pt x="4692" y="364"/>
                  </a:cubicBezTo>
                  <a:lnTo>
                    <a:pt x="4692" y="3436"/>
                  </a:lnTo>
                  <a:cubicBezTo>
                    <a:pt x="4692" y="3436"/>
                    <a:pt x="4692" y="3460"/>
                    <a:pt x="4668" y="3460"/>
                  </a:cubicBezTo>
                  <a:cubicBezTo>
                    <a:pt x="4615" y="3458"/>
                    <a:pt x="4564" y="3458"/>
                    <a:pt x="4513" y="3458"/>
                  </a:cubicBezTo>
                  <a:cubicBezTo>
                    <a:pt x="3489" y="3458"/>
                    <a:pt x="2895" y="3680"/>
                    <a:pt x="2668" y="3793"/>
                  </a:cubicBezTo>
                  <a:lnTo>
                    <a:pt x="2668" y="697"/>
                  </a:lnTo>
                  <a:cubicBezTo>
                    <a:pt x="2668" y="697"/>
                    <a:pt x="2668" y="673"/>
                    <a:pt x="2691" y="673"/>
                  </a:cubicBezTo>
                  <a:cubicBezTo>
                    <a:pt x="3287" y="340"/>
                    <a:pt x="4263" y="316"/>
                    <a:pt x="4668" y="316"/>
                  </a:cubicBezTo>
                  <a:close/>
                  <a:moveTo>
                    <a:pt x="583" y="0"/>
                  </a:moveTo>
                  <a:cubicBezTo>
                    <a:pt x="487" y="0"/>
                    <a:pt x="403" y="3"/>
                    <a:pt x="334" y="6"/>
                  </a:cubicBezTo>
                  <a:cubicBezTo>
                    <a:pt x="143" y="6"/>
                    <a:pt x="0" y="149"/>
                    <a:pt x="0" y="340"/>
                  </a:cubicBezTo>
                  <a:lnTo>
                    <a:pt x="0" y="3412"/>
                  </a:lnTo>
                  <a:cubicBezTo>
                    <a:pt x="0" y="3602"/>
                    <a:pt x="143" y="3769"/>
                    <a:pt x="358" y="3769"/>
                  </a:cubicBezTo>
                  <a:cubicBezTo>
                    <a:pt x="420" y="3765"/>
                    <a:pt x="499" y="3762"/>
                    <a:pt x="590" y="3762"/>
                  </a:cubicBezTo>
                  <a:cubicBezTo>
                    <a:pt x="1021" y="3762"/>
                    <a:pt x="1728" y="3823"/>
                    <a:pt x="2239" y="4079"/>
                  </a:cubicBezTo>
                  <a:cubicBezTo>
                    <a:pt x="2322" y="4114"/>
                    <a:pt x="2412" y="4132"/>
                    <a:pt x="2501" y="4132"/>
                  </a:cubicBezTo>
                  <a:cubicBezTo>
                    <a:pt x="2590" y="4132"/>
                    <a:pt x="2680" y="4114"/>
                    <a:pt x="2763" y="4079"/>
                  </a:cubicBezTo>
                  <a:cubicBezTo>
                    <a:pt x="3274" y="3823"/>
                    <a:pt x="3997" y="3762"/>
                    <a:pt x="4434" y="3762"/>
                  </a:cubicBezTo>
                  <a:cubicBezTo>
                    <a:pt x="4526" y="3762"/>
                    <a:pt x="4606" y="3765"/>
                    <a:pt x="4668" y="3769"/>
                  </a:cubicBezTo>
                  <a:cubicBezTo>
                    <a:pt x="4859" y="3769"/>
                    <a:pt x="5025" y="3602"/>
                    <a:pt x="5025" y="3412"/>
                  </a:cubicBezTo>
                  <a:lnTo>
                    <a:pt x="5025" y="340"/>
                  </a:lnTo>
                  <a:cubicBezTo>
                    <a:pt x="5025" y="149"/>
                    <a:pt x="4859" y="6"/>
                    <a:pt x="4668" y="6"/>
                  </a:cubicBezTo>
                  <a:cubicBezTo>
                    <a:pt x="4599" y="3"/>
                    <a:pt x="4515" y="0"/>
                    <a:pt x="4419" y="0"/>
                  </a:cubicBezTo>
                  <a:cubicBezTo>
                    <a:pt x="3914" y="0"/>
                    <a:pt x="3085" y="71"/>
                    <a:pt x="2525" y="411"/>
                  </a:cubicBezTo>
                  <a:lnTo>
                    <a:pt x="2477" y="411"/>
                  </a:lnTo>
                  <a:cubicBezTo>
                    <a:pt x="1917" y="71"/>
                    <a:pt x="1088"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47"/>
          <p:cNvGrpSpPr/>
          <p:nvPr/>
        </p:nvGrpSpPr>
        <p:grpSpPr>
          <a:xfrm>
            <a:off x="4920199" y="1717107"/>
            <a:ext cx="347488" cy="368739"/>
            <a:chOff x="1620267" y="2630505"/>
            <a:chExt cx="347488" cy="368739"/>
          </a:xfrm>
        </p:grpSpPr>
        <p:sp>
          <p:nvSpPr>
            <p:cNvPr id="5676" name="Google Shape;5676;p47"/>
            <p:cNvSpPr/>
            <p:nvPr/>
          </p:nvSpPr>
          <p:spPr>
            <a:xfrm>
              <a:off x="1755181" y="2695903"/>
              <a:ext cx="77689" cy="10677"/>
            </a:xfrm>
            <a:custGeom>
              <a:avLst/>
              <a:gdLst/>
              <a:ahLst/>
              <a:cxnLst/>
              <a:rect l="l" t="t" r="r" b="b"/>
              <a:pathLst>
                <a:path w="2263" h="311" extrusionOk="0">
                  <a:moveTo>
                    <a:pt x="167" y="1"/>
                  </a:moveTo>
                  <a:cubicBezTo>
                    <a:pt x="71" y="1"/>
                    <a:pt x="0" y="72"/>
                    <a:pt x="0" y="144"/>
                  </a:cubicBezTo>
                  <a:cubicBezTo>
                    <a:pt x="0" y="239"/>
                    <a:pt x="71" y="310"/>
                    <a:pt x="167" y="310"/>
                  </a:cubicBezTo>
                  <a:lnTo>
                    <a:pt x="2096" y="310"/>
                  </a:lnTo>
                  <a:cubicBezTo>
                    <a:pt x="2191" y="310"/>
                    <a:pt x="2262" y="239"/>
                    <a:pt x="2262" y="144"/>
                  </a:cubicBezTo>
                  <a:cubicBezTo>
                    <a:pt x="2262" y="72"/>
                    <a:pt x="2191"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1709386" y="2735141"/>
              <a:ext cx="171719" cy="10677"/>
            </a:xfrm>
            <a:custGeom>
              <a:avLst/>
              <a:gdLst/>
              <a:ahLst/>
              <a:cxnLst/>
              <a:rect l="l" t="t" r="r" b="b"/>
              <a:pathLst>
                <a:path w="5002" h="311" extrusionOk="0">
                  <a:moveTo>
                    <a:pt x="143" y="1"/>
                  </a:moveTo>
                  <a:cubicBezTo>
                    <a:pt x="72" y="1"/>
                    <a:pt x="0" y="72"/>
                    <a:pt x="0" y="168"/>
                  </a:cubicBezTo>
                  <a:cubicBezTo>
                    <a:pt x="0" y="239"/>
                    <a:pt x="72" y="310"/>
                    <a:pt x="143" y="310"/>
                  </a:cubicBezTo>
                  <a:lnTo>
                    <a:pt x="4835" y="310"/>
                  </a:lnTo>
                  <a:cubicBezTo>
                    <a:pt x="4930" y="310"/>
                    <a:pt x="5001" y="239"/>
                    <a:pt x="5001" y="168"/>
                  </a:cubicBezTo>
                  <a:cubicBezTo>
                    <a:pt x="5001" y="72"/>
                    <a:pt x="4930" y="1"/>
                    <a:pt x="4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1709386" y="2762948"/>
              <a:ext cx="171719" cy="10677"/>
            </a:xfrm>
            <a:custGeom>
              <a:avLst/>
              <a:gdLst/>
              <a:ahLst/>
              <a:cxnLst/>
              <a:rect l="l" t="t" r="r" b="b"/>
              <a:pathLst>
                <a:path w="5002" h="311" extrusionOk="0">
                  <a:moveTo>
                    <a:pt x="143" y="1"/>
                  </a:moveTo>
                  <a:cubicBezTo>
                    <a:pt x="72" y="1"/>
                    <a:pt x="0" y="72"/>
                    <a:pt x="0" y="143"/>
                  </a:cubicBezTo>
                  <a:cubicBezTo>
                    <a:pt x="0" y="239"/>
                    <a:pt x="72" y="310"/>
                    <a:pt x="143" y="310"/>
                  </a:cubicBezTo>
                  <a:lnTo>
                    <a:pt x="4835" y="310"/>
                  </a:lnTo>
                  <a:cubicBezTo>
                    <a:pt x="4930" y="310"/>
                    <a:pt x="5001" y="239"/>
                    <a:pt x="5001" y="143"/>
                  </a:cubicBezTo>
                  <a:cubicBezTo>
                    <a:pt x="5001" y="72"/>
                    <a:pt x="4930" y="1"/>
                    <a:pt x="4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1709386" y="2789931"/>
              <a:ext cx="79337" cy="11466"/>
            </a:xfrm>
            <a:custGeom>
              <a:avLst/>
              <a:gdLst/>
              <a:ahLst/>
              <a:cxnLst/>
              <a:rect l="l" t="t" r="r" b="b"/>
              <a:pathLst>
                <a:path w="2311" h="334" extrusionOk="0">
                  <a:moveTo>
                    <a:pt x="143" y="0"/>
                  </a:moveTo>
                  <a:cubicBezTo>
                    <a:pt x="72" y="0"/>
                    <a:pt x="0" y="72"/>
                    <a:pt x="0" y="167"/>
                  </a:cubicBezTo>
                  <a:cubicBezTo>
                    <a:pt x="0" y="262"/>
                    <a:pt x="72" y="334"/>
                    <a:pt x="143" y="334"/>
                  </a:cubicBezTo>
                  <a:lnTo>
                    <a:pt x="2144" y="334"/>
                  </a:lnTo>
                  <a:cubicBezTo>
                    <a:pt x="2215" y="334"/>
                    <a:pt x="2310" y="262"/>
                    <a:pt x="2310" y="167"/>
                  </a:cubicBezTo>
                  <a:cubicBezTo>
                    <a:pt x="2310" y="72"/>
                    <a:pt x="2215"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1620267" y="2630505"/>
              <a:ext cx="347488" cy="368739"/>
            </a:xfrm>
            <a:custGeom>
              <a:avLst/>
              <a:gdLst/>
              <a:ahLst/>
              <a:cxnLst/>
              <a:rect l="l" t="t" r="r" b="b"/>
              <a:pathLst>
                <a:path w="10122" h="10741" extrusionOk="0">
                  <a:moveTo>
                    <a:pt x="3192" y="525"/>
                  </a:moveTo>
                  <a:lnTo>
                    <a:pt x="3192" y="1358"/>
                  </a:lnTo>
                  <a:cubicBezTo>
                    <a:pt x="3192" y="1453"/>
                    <a:pt x="3120" y="1525"/>
                    <a:pt x="3049" y="1525"/>
                  </a:cubicBezTo>
                  <a:lnTo>
                    <a:pt x="2215" y="1525"/>
                  </a:lnTo>
                  <a:lnTo>
                    <a:pt x="3192" y="525"/>
                  </a:lnTo>
                  <a:close/>
                  <a:moveTo>
                    <a:pt x="8026" y="310"/>
                  </a:moveTo>
                  <a:cubicBezTo>
                    <a:pt x="8074" y="310"/>
                    <a:pt x="8121" y="358"/>
                    <a:pt x="8121" y="406"/>
                  </a:cubicBezTo>
                  <a:lnTo>
                    <a:pt x="8121" y="2835"/>
                  </a:lnTo>
                  <a:cubicBezTo>
                    <a:pt x="8121" y="2930"/>
                    <a:pt x="8193" y="3001"/>
                    <a:pt x="8288" y="3001"/>
                  </a:cubicBezTo>
                  <a:cubicBezTo>
                    <a:pt x="8383" y="3001"/>
                    <a:pt x="8455" y="2930"/>
                    <a:pt x="8455" y="2835"/>
                  </a:cubicBezTo>
                  <a:lnTo>
                    <a:pt x="8455" y="1834"/>
                  </a:lnTo>
                  <a:lnTo>
                    <a:pt x="9312" y="1834"/>
                  </a:lnTo>
                  <a:cubicBezTo>
                    <a:pt x="9574" y="1834"/>
                    <a:pt x="9812" y="2049"/>
                    <a:pt x="9812" y="2311"/>
                  </a:cubicBezTo>
                  <a:lnTo>
                    <a:pt x="9812" y="7383"/>
                  </a:lnTo>
                  <a:lnTo>
                    <a:pt x="8693" y="7383"/>
                  </a:lnTo>
                  <a:lnTo>
                    <a:pt x="8574" y="7169"/>
                  </a:lnTo>
                  <a:cubicBezTo>
                    <a:pt x="8598" y="7121"/>
                    <a:pt x="8621" y="7074"/>
                    <a:pt x="8669" y="7050"/>
                  </a:cubicBezTo>
                  <a:cubicBezTo>
                    <a:pt x="9003" y="6978"/>
                    <a:pt x="9145" y="6573"/>
                    <a:pt x="8907" y="6311"/>
                  </a:cubicBezTo>
                  <a:cubicBezTo>
                    <a:pt x="8883" y="6264"/>
                    <a:pt x="8883" y="6192"/>
                    <a:pt x="8907" y="6145"/>
                  </a:cubicBezTo>
                  <a:cubicBezTo>
                    <a:pt x="9145" y="5883"/>
                    <a:pt x="9003" y="5478"/>
                    <a:pt x="8669" y="5407"/>
                  </a:cubicBezTo>
                  <a:cubicBezTo>
                    <a:pt x="8621" y="5383"/>
                    <a:pt x="8574" y="5335"/>
                    <a:pt x="8574" y="5264"/>
                  </a:cubicBezTo>
                  <a:cubicBezTo>
                    <a:pt x="8598" y="5121"/>
                    <a:pt x="8526" y="5002"/>
                    <a:pt x="8455" y="4906"/>
                  </a:cubicBezTo>
                  <a:lnTo>
                    <a:pt x="8455" y="3573"/>
                  </a:lnTo>
                  <a:cubicBezTo>
                    <a:pt x="8455" y="3478"/>
                    <a:pt x="8383" y="3406"/>
                    <a:pt x="8288" y="3406"/>
                  </a:cubicBezTo>
                  <a:cubicBezTo>
                    <a:pt x="8193" y="3406"/>
                    <a:pt x="8121" y="3478"/>
                    <a:pt x="8121" y="3573"/>
                  </a:cubicBezTo>
                  <a:lnTo>
                    <a:pt x="8121" y="4764"/>
                  </a:lnTo>
                  <a:cubicBezTo>
                    <a:pt x="8074" y="4764"/>
                    <a:pt x="8002" y="4787"/>
                    <a:pt x="7955" y="4811"/>
                  </a:cubicBezTo>
                  <a:cubicBezTo>
                    <a:pt x="7936" y="4818"/>
                    <a:pt x="7916" y="4821"/>
                    <a:pt x="7898" y="4821"/>
                  </a:cubicBezTo>
                  <a:cubicBezTo>
                    <a:pt x="7848" y="4821"/>
                    <a:pt x="7805" y="4798"/>
                    <a:pt x="7788" y="4764"/>
                  </a:cubicBezTo>
                  <a:cubicBezTo>
                    <a:pt x="7693" y="4609"/>
                    <a:pt x="7544" y="4531"/>
                    <a:pt x="7395" y="4531"/>
                  </a:cubicBezTo>
                  <a:cubicBezTo>
                    <a:pt x="7246" y="4531"/>
                    <a:pt x="7097" y="4609"/>
                    <a:pt x="7002" y="4764"/>
                  </a:cubicBezTo>
                  <a:cubicBezTo>
                    <a:pt x="6985" y="4798"/>
                    <a:pt x="6942" y="4821"/>
                    <a:pt x="6892" y="4821"/>
                  </a:cubicBezTo>
                  <a:cubicBezTo>
                    <a:pt x="6874" y="4821"/>
                    <a:pt x="6855" y="4818"/>
                    <a:pt x="6835" y="4811"/>
                  </a:cubicBezTo>
                  <a:cubicBezTo>
                    <a:pt x="6776" y="4784"/>
                    <a:pt x="6716" y="4771"/>
                    <a:pt x="6658" y="4771"/>
                  </a:cubicBezTo>
                  <a:cubicBezTo>
                    <a:pt x="6411" y="4771"/>
                    <a:pt x="6197" y="4994"/>
                    <a:pt x="6216" y="5264"/>
                  </a:cubicBezTo>
                  <a:cubicBezTo>
                    <a:pt x="6216" y="5335"/>
                    <a:pt x="6169" y="5383"/>
                    <a:pt x="6121" y="5407"/>
                  </a:cubicBezTo>
                  <a:cubicBezTo>
                    <a:pt x="5788" y="5478"/>
                    <a:pt x="5645" y="5883"/>
                    <a:pt x="5883" y="6145"/>
                  </a:cubicBezTo>
                  <a:cubicBezTo>
                    <a:pt x="5907" y="6192"/>
                    <a:pt x="5907" y="6264"/>
                    <a:pt x="5883" y="6335"/>
                  </a:cubicBezTo>
                  <a:cubicBezTo>
                    <a:pt x="5645" y="6573"/>
                    <a:pt x="5788" y="6978"/>
                    <a:pt x="6121" y="7050"/>
                  </a:cubicBezTo>
                  <a:cubicBezTo>
                    <a:pt x="6169" y="7074"/>
                    <a:pt x="6192" y="7121"/>
                    <a:pt x="6216" y="7169"/>
                  </a:cubicBezTo>
                  <a:lnTo>
                    <a:pt x="6097" y="7383"/>
                  </a:lnTo>
                  <a:lnTo>
                    <a:pt x="2001" y="7383"/>
                  </a:lnTo>
                  <a:lnTo>
                    <a:pt x="2001" y="6835"/>
                  </a:lnTo>
                  <a:cubicBezTo>
                    <a:pt x="2001" y="6764"/>
                    <a:pt x="1930" y="6693"/>
                    <a:pt x="1834" y="6693"/>
                  </a:cubicBezTo>
                  <a:cubicBezTo>
                    <a:pt x="1739" y="6693"/>
                    <a:pt x="1668" y="6764"/>
                    <a:pt x="1668" y="6835"/>
                  </a:cubicBezTo>
                  <a:lnTo>
                    <a:pt x="1668" y="7383"/>
                  </a:lnTo>
                  <a:lnTo>
                    <a:pt x="310" y="7383"/>
                  </a:lnTo>
                  <a:lnTo>
                    <a:pt x="310" y="2311"/>
                  </a:lnTo>
                  <a:cubicBezTo>
                    <a:pt x="310" y="2049"/>
                    <a:pt x="525" y="1834"/>
                    <a:pt x="787" y="1834"/>
                  </a:cubicBezTo>
                  <a:lnTo>
                    <a:pt x="1668" y="1834"/>
                  </a:lnTo>
                  <a:lnTo>
                    <a:pt x="1668" y="6097"/>
                  </a:lnTo>
                  <a:cubicBezTo>
                    <a:pt x="1668" y="6169"/>
                    <a:pt x="1739" y="6240"/>
                    <a:pt x="1834" y="6240"/>
                  </a:cubicBezTo>
                  <a:cubicBezTo>
                    <a:pt x="1930" y="6240"/>
                    <a:pt x="2001" y="6169"/>
                    <a:pt x="2001" y="6097"/>
                  </a:cubicBezTo>
                  <a:lnTo>
                    <a:pt x="2001" y="1834"/>
                  </a:lnTo>
                  <a:lnTo>
                    <a:pt x="3049" y="1834"/>
                  </a:lnTo>
                  <a:cubicBezTo>
                    <a:pt x="3311" y="1834"/>
                    <a:pt x="3525" y="1620"/>
                    <a:pt x="3525" y="1358"/>
                  </a:cubicBezTo>
                  <a:lnTo>
                    <a:pt x="3525" y="310"/>
                  </a:lnTo>
                  <a:close/>
                  <a:moveTo>
                    <a:pt x="7395" y="4859"/>
                  </a:moveTo>
                  <a:cubicBezTo>
                    <a:pt x="7437" y="4859"/>
                    <a:pt x="7478" y="4883"/>
                    <a:pt x="7502" y="4930"/>
                  </a:cubicBezTo>
                  <a:cubicBezTo>
                    <a:pt x="7586" y="5064"/>
                    <a:pt x="7728" y="5139"/>
                    <a:pt x="7879" y="5139"/>
                  </a:cubicBezTo>
                  <a:cubicBezTo>
                    <a:pt x="7944" y="5139"/>
                    <a:pt x="8010" y="5125"/>
                    <a:pt x="8074" y="5097"/>
                  </a:cubicBezTo>
                  <a:cubicBezTo>
                    <a:pt x="8086" y="5094"/>
                    <a:pt x="8099" y="5092"/>
                    <a:pt x="8111" y="5092"/>
                  </a:cubicBezTo>
                  <a:cubicBezTo>
                    <a:pt x="8192" y="5092"/>
                    <a:pt x="8264" y="5157"/>
                    <a:pt x="8264" y="5240"/>
                  </a:cubicBezTo>
                  <a:cubicBezTo>
                    <a:pt x="8240" y="5454"/>
                    <a:pt x="8383" y="5668"/>
                    <a:pt x="8598" y="5716"/>
                  </a:cubicBezTo>
                  <a:cubicBezTo>
                    <a:pt x="8717" y="5740"/>
                    <a:pt x="8741" y="5859"/>
                    <a:pt x="8669" y="5930"/>
                  </a:cubicBezTo>
                  <a:cubicBezTo>
                    <a:pt x="8526" y="6121"/>
                    <a:pt x="8526" y="6359"/>
                    <a:pt x="8669" y="6526"/>
                  </a:cubicBezTo>
                  <a:cubicBezTo>
                    <a:pt x="8741" y="6597"/>
                    <a:pt x="8693" y="6740"/>
                    <a:pt x="8598" y="6764"/>
                  </a:cubicBezTo>
                  <a:cubicBezTo>
                    <a:pt x="8383" y="6812"/>
                    <a:pt x="8240" y="7002"/>
                    <a:pt x="8264" y="7240"/>
                  </a:cubicBezTo>
                  <a:cubicBezTo>
                    <a:pt x="8264" y="7315"/>
                    <a:pt x="8206" y="7374"/>
                    <a:pt x="8135" y="7374"/>
                  </a:cubicBezTo>
                  <a:cubicBezTo>
                    <a:pt x="8116" y="7374"/>
                    <a:pt x="8095" y="7370"/>
                    <a:pt x="8074" y="7359"/>
                  </a:cubicBezTo>
                  <a:cubicBezTo>
                    <a:pt x="8019" y="7341"/>
                    <a:pt x="7963" y="7332"/>
                    <a:pt x="7907" y="7332"/>
                  </a:cubicBezTo>
                  <a:cubicBezTo>
                    <a:pt x="7746" y="7332"/>
                    <a:pt x="7591" y="7408"/>
                    <a:pt x="7502" y="7550"/>
                  </a:cubicBezTo>
                  <a:cubicBezTo>
                    <a:pt x="7478" y="7597"/>
                    <a:pt x="7437" y="7621"/>
                    <a:pt x="7395" y="7621"/>
                  </a:cubicBezTo>
                  <a:cubicBezTo>
                    <a:pt x="7353" y="7621"/>
                    <a:pt x="7312" y="7597"/>
                    <a:pt x="7288" y="7550"/>
                  </a:cubicBezTo>
                  <a:cubicBezTo>
                    <a:pt x="7199" y="7408"/>
                    <a:pt x="7045" y="7332"/>
                    <a:pt x="6883" y="7332"/>
                  </a:cubicBezTo>
                  <a:cubicBezTo>
                    <a:pt x="6827" y="7332"/>
                    <a:pt x="6771" y="7341"/>
                    <a:pt x="6716" y="7359"/>
                  </a:cubicBezTo>
                  <a:cubicBezTo>
                    <a:pt x="6695" y="7370"/>
                    <a:pt x="6675" y="7374"/>
                    <a:pt x="6655" y="7374"/>
                  </a:cubicBezTo>
                  <a:cubicBezTo>
                    <a:pt x="6584" y="7374"/>
                    <a:pt x="6526" y="7315"/>
                    <a:pt x="6526" y="7240"/>
                  </a:cubicBezTo>
                  <a:cubicBezTo>
                    <a:pt x="6550" y="7002"/>
                    <a:pt x="6407" y="6812"/>
                    <a:pt x="6192" y="6764"/>
                  </a:cubicBezTo>
                  <a:cubicBezTo>
                    <a:pt x="6073" y="6740"/>
                    <a:pt x="6050" y="6597"/>
                    <a:pt x="6121" y="6526"/>
                  </a:cubicBezTo>
                  <a:cubicBezTo>
                    <a:pt x="6264" y="6359"/>
                    <a:pt x="6264" y="6121"/>
                    <a:pt x="6121" y="5930"/>
                  </a:cubicBezTo>
                  <a:cubicBezTo>
                    <a:pt x="6050" y="5859"/>
                    <a:pt x="6073" y="5740"/>
                    <a:pt x="6192" y="5716"/>
                  </a:cubicBezTo>
                  <a:cubicBezTo>
                    <a:pt x="6407" y="5668"/>
                    <a:pt x="6550" y="5454"/>
                    <a:pt x="6526" y="5240"/>
                  </a:cubicBezTo>
                  <a:cubicBezTo>
                    <a:pt x="6526" y="5157"/>
                    <a:pt x="6598" y="5092"/>
                    <a:pt x="6679" y="5092"/>
                  </a:cubicBezTo>
                  <a:cubicBezTo>
                    <a:pt x="6691" y="5092"/>
                    <a:pt x="6704" y="5094"/>
                    <a:pt x="6716" y="5097"/>
                  </a:cubicBezTo>
                  <a:cubicBezTo>
                    <a:pt x="6780" y="5125"/>
                    <a:pt x="6846" y="5139"/>
                    <a:pt x="6911" y="5139"/>
                  </a:cubicBezTo>
                  <a:cubicBezTo>
                    <a:pt x="7062" y="5139"/>
                    <a:pt x="7204" y="5064"/>
                    <a:pt x="7288" y="4930"/>
                  </a:cubicBezTo>
                  <a:cubicBezTo>
                    <a:pt x="7312" y="4883"/>
                    <a:pt x="7353" y="4859"/>
                    <a:pt x="7395" y="4859"/>
                  </a:cubicBezTo>
                  <a:close/>
                  <a:moveTo>
                    <a:pt x="6359" y="7574"/>
                  </a:moveTo>
                  <a:cubicBezTo>
                    <a:pt x="6440" y="7655"/>
                    <a:pt x="6555" y="7692"/>
                    <a:pt x="6673" y="7692"/>
                  </a:cubicBezTo>
                  <a:cubicBezTo>
                    <a:pt x="6727" y="7692"/>
                    <a:pt x="6783" y="7684"/>
                    <a:pt x="6835" y="7669"/>
                  </a:cubicBezTo>
                  <a:cubicBezTo>
                    <a:pt x="6861" y="7652"/>
                    <a:pt x="6886" y="7644"/>
                    <a:pt x="6909" y="7644"/>
                  </a:cubicBezTo>
                  <a:cubicBezTo>
                    <a:pt x="6951" y="7644"/>
                    <a:pt x="6987" y="7670"/>
                    <a:pt x="7002" y="7717"/>
                  </a:cubicBezTo>
                  <a:cubicBezTo>
                    <a:pt x="7026" y="7764"/>
                    <a:pt x="7074" y="7788"/>
                    <a:pt x="7097" y="7836"/>
                  </a:cubicBezTo>
                  <a:lnTo>
                    <a:pt x="6788" y="8431"/>
                  </a:lnTo>
                  <a:lnTo>
                    <a:pt x="6669" y="8145"/>
                  </a:lnTo>
                  <a:cubicBezTo>
                    <a:pt x="6627" y="8062"/>
                    <a:pt x="6532" y="7998"/>
                    <a:pt x="6445" y="7998"/>
                  </a:cubicBezTo>
                  <a:cubicBezTo>
                    <a:pt x="6432" y="7998"/>
                    <a:pt x="6419" y="7999"/>
                    <a:pt x="6407" y="8002"/>
                  </a:cubicBezTo>
                  <a:lnTo>
                    <a:pt x="6097" y="8074"/>
                  </a:lnTo>
                  <a:lnTo>
                    <a:pt x="6097" y="8074"/>
                  </a:lnTo>
                  <a:lnTo>
                    <a:pt x="6359" y="7574"/>
                  </a:lnTo>
                  <a:close/>
                  <a:moveTo>
                    <a:pt x="8431" y="7574"/>
                  </a:moveTo>
                  <a:lnTo>
                    <a:pt x="8693" y="8074"/>
                  </a:lnTo>
                  <a:lnTo>
                    <a:pt x="8693" y="8074"/>
                  </a:lnTo>
                  <a:lnTo>
                    <a:pt x="8383" y="8002"/>
                  </a:lnTo>
                  <a:cubicBezTo>
                    <a:pt x="8367" y="7998"/>
                    <a:pt x="8351" y="7996"/>
                    <a:pt x="8334" y="7996"/>
                  </a:cubicBezTo>
                  <a:cubicBezTo>
                    <a:pt x="8250" y="7996"/>
                    <a:pt x="8161" y="8046"/>
                    <a:pt x="8121" y="8145"/>
                  </a:cubicBezTo>
                  <a:lnTo>
                    <a:pt x="8002" y="8431"/>
                  </a:lnTo>
                  <a:lnTo>
                    <a:pt x="7693" y="7812"/>
                  </a:lnTo>
                  <a:cubicBezTo>
                    <a:pt x="7717" y="7788"/>
                    <a:pt x="7764" y="7740"/>
                    <a:pt x="7788" y="7717"/>
                  </a:cubicBezTo>
                  <a:cubicBezTo>
                    <a:pt x="7806" y="7663"/>
                    <a:pt x="7850" y="7636"/>
                    <a:pt x="7902" y="7636"/>
                  </a:cubicBezTo>
                  <a:cubicBezTo>
                    <a:pt x="7919" y="7636"/>
                    <a:pt x="7937" y="7639"/>
                    <a:pt x="7955" y="7645"/>
                  </a:cubicBezTo>
                  <a:cubicBezTo>
                    <a:pt x="8017" y="7672"/>
                    <a:pt x="8083" y="7685"/>
                    <a:pt x="8147" y="7685"/>
                  </a:cubicBezTo>
                  <a:cubicBezTo>
                    <a:pt x="8254" y="7685"/>
                    <a:pt x="8357" y="7648"/>
                    <a:pt x="8431" y="7574"/>
                  </a:cubicBezTo>
                  <a:close/>
                  <a:moveTo>
                    <a:pt x="5930" y="7693"/>
                  </a:moveTo>
                  <a:lnTo>
                    <a:pt x="5740" y="8074"/>
                  </a:lnTo>
                  <a:cubicBezTo>
                    <a:pt x="5692" y="8145"/>
                    <a:pt x="5716" y="8264"/>
                    <a:pt x="5764" y="8336"/>
                  </a:cubicBezTo>
                  <a:cubicBezTo>
                    <a:pt x="5817" y="8389"/>
                    <a:pt x="5871" y="8416"/>
                    <a:pt x="5935" y="8416"/>
                  </a:cubicBezTo>
                  <a:cubicBezTo>
                    <a:pt x="5956" y="8416"/>
                    <a:pt x="5978" y="8413"/>
                    <a:pt x="6002" y="8407"/>
                  </a:cubicBezTo>
                  <a:lnTo>
                    <a:pt x="6407" y="8312"/>
                  </a:lnTo>
                  <a:lnTo>
                    <a:pt x="6502" y="8526"/>
                  </a:lnTo>
                  <a:lnTo>
                    <a:pt x="787" y="8526"/>
                  </a:lnTo>
                  <a:cubicBezTo>
                    <a:pt x="525" y="8526"/>
                    <a:pt x="310" y="8312"/>
                    <a:pt x="310" y="8050"/>
                  </a:cubicBezTo>
                  <a:lnTo>
                    <a:pt x="310" y="7693"/>
                  </a:lnTo>
                  <a:close/>
                  <a:moveTo>
                    <a:pt x="7407" y="7931"/>
                  </a:moveTo>
                  <a:lnTo>
                    <a:pt x="7693" y="8526"/>
                  </a:lnTo>
                  <a:lnTo>
                    <a:pt x="7097" y="8526"/>
                  </a:lnTo>
                  <a:lnTo>
                    <a:pt x="7407" y="7931"/>
                  </a:lnTo>
                  <a:close/>
                  <a:moveTo>
                    <a:pt x="9812" y="7693"/>
                  </a:moveTo>
                  <a:lnTo>
                    <a:pt x="9812" y="8050"/>
                  </a:lnTo>
                  <a:cubicBezTo>
                    <a:pt x="9812" y="8312"/>
                    <a:pt x="9574" y="8526"/>
                    <a:pt x="9312" y="8526"/>
                  </a:cubicBezTo>
                  <a:lnTo>
                    <a:pt x="8288" y="8526"/>
                  </a:lnTo>
                  <a:lnTo>
                    <a:pt x="8383" y="8336"/>
                  </a:lnTo>
                  <a:lnTo>
                    <a:pt x="8788" y="8407"/>
                  </a:lnTo>
                  <a:cubicBezTo>
                    <a:pt x="8806" y="8413"/>
                    <a:pt x="8825" y="8416"/>
                    <a:pt x="8845" y="8416"/>
                  </a:cubicBezTo>
                  <a:cubicBezTo>
                    <a:pt x="8906" y="8416"/>
                    <a:pt x="8973" y="8389"/>
                    <a:pt x="9026" y="8336"/>
                  </a:cubicBezTo>
                  <a:cubicBezTo>
                    <a:pt x="9074" y="8264"/>
                    <a:pt x="9098" y="8169"/>
                    <a:pt x="9050" y="8074"/>
                  </a:cubicBezTo>
                  <a:lnTo>
                    <a:pt x="8860" y="7693"/>
                  </a:lnTo>
                  <a:close/>
                  <a:moveTo>
                    <a:pt x="5597" y="8836"/>
                  </a:moveTo>
                  <a:lnTo>
                    <a:pt x="5668" y="9455"/>
                  </a:lnTo>
                  <a:lnTo>
                    <a:pt x="4263" y="9455"/>
                  </a:lnTo>
                  <a:lnTo>
                    <a:pt x="4335" y="8836"/>
                  </a:lnTo>
                  <a:close/>
                  <a:moveTo>
                    <a:pt x="6216" y="9765"/>
                  </a:moveTo>
                  <a:cubicBezTo>
                    <a:pt x="6502" y="9765"/>
                    <a:pt x="6740" y="10003"/>
                    <a:pt x="6740" y="10288"/>
                  </a:cubicBezTo>
                  <a:cubicBezTo>
                    <a:pt x="6740" y="10360"/>
                    <a:pt x="6669" y="10431"/>
                    <a:pt x="6597" y="10431"/>
                  </a:cubicBezTo>
                  <a:lnTo>
                    <a:pt x="3335" y="10431"/>
                  </a:lnTo>
                  <a:cubicBezTo>
                    <a:pt x="3263" y="10431"/>
                    <a:pt x="3192" y="10360"/>
                    <a:pt x="3192" y="10288"/>
                  </a:cubicBezTo>
                  <a:cubicBezTo>
                    <a:pt x="3192" y="10003"/>
                    <a:pt x="3430" y="9765"/>
                    <a:pt x="3716" y="9765"/>
                  </a:cubicBezTo>
                  <a:close/>
                  <a:moveTo>
                    <a:pt x="3311" y="1"/>
                  </a:moveTo>
                  <a:cubicBezTo>
                    <a:pt x="3239" y="24"/>
                    <a:pt x="3168" y="48"/>
                    <a:pt x="3097" y="120"/>
                  </a:cubicBezTo>
                  <a:lnTo>
                    <a:pt x="1811" y="1406"/>
                  </a:lnTo>
                  <a:cubicBezTo>
                    <a:pt x="1787" y="1430"/>
                    <a:pt x="1763" y="1477"/>
                    <a:pt x="1739" y="1501"/>
                  </a:cubicBezTo>
                  <a:lnTo>
                    <a:pt x="810" y="1501"/>
                  </a:lnTo>
                  <a:cubicBezTo>
                    <a:pt x="358" y="1501"/>
                    <a:pt x="1" y="1858"/>
                    <a:pt x="1" y="2311"/>
                  </a:cubicBezTo>
                  <a:lnTo>
                    <a:pt x="1" y="8050"/>
                  </a:lnTo>
                  <a:cubicBezTo>
                    <a:pt x="1" y="8479"/>
                    <a:pt x="358" y="8836"/>
                    <a:pt x="810" y="8836"/>
                  </a:cubicBezTo>
                  <a:lnTo>
                    <a:pt x="4025" y="8836"/>
                  </a:lnTo>
                  <a:lnTo>
                    <a:pt x="3954" y="9455"/>
                  </a:lnTo>
                  <a:lnTo>
                    <a:pt x="3716" y="9455"/>
                  </a:lnTo>
                  <a:cubicBezTo>
                    <a:pt x="3263" y="9455"/>
                    <a:pt x="2882" y="9812"/>
                    <a:pt x="2882" y="10288"/>
                  </a:cubicBezTo>
                  <a:cubicBezTo>
                    <a:pt x="2882" y="10527"/>
                    <a:pt x="3073" y="10741"/>
                    <a:pt x="3335" y="10741"/>
                  </a:cubicBezTo>
                  <a:lnTo>
                    <a:pt x="6597" y="10741"/>
                  </a:lnTo>
                  <a:cubicBezTo>
                    <a:pt x="6859" y="10741"/>
                    <a:pt x="7050" y="10527"/>
                    <a:pt x="7050" y="10288"/>
                  </a:cubicBezTo>
                  <a:cubicBezTo>
                    <a:pt x="7050" y="9812"/>
                    <a:pt x="6669" y="9455"/>
                    <a:pt x="6216" y="9455"/>
                  </a:cubicBezTo>
                  <a:lnTo>
                    <a:pt x="5978" y="9455"/>
                  </a:lnTo>
                  <a:lnTo>
                    <a:pt x="5907" y="8836"/>
                  </a:lnTo>
                  <a:lnTo>
                    <a:pt x="9312" y="8836"/>
                  </a:lnTo>
                  <a:cubicBezTo>
                    <a:pt x="9765" y="8836"/>
                    <a:pt x="10122" y="8479"/>
                    <a:pt x="10122" y="8050"/>
                  </a:cubicBezTo>
                  <a:lnTo>
                    <a:pt x="10122" y="2311"/>
                  </a:lnTo>
                  <a:cubicBezTo>
                    <a:pt x="10122" y="1858"/>
                    <a:pt x="9765" y="1501"/>
                    <a:pt x="9312" y="1501"/>
                  </a:cubicBezTo>
                  <a:lnTo>
                    <a:pt x="9312" y="1525"/>
                  </a:lnTo>
                  <a:lnTo>
                    <a:pt x="8455" y="1525"/>
                  </a:lnTo>
                  <a:lnTo>
                    <a:pt x="8455" y="406"/>
                  </a:lnTo>
                  <a:cubicBezTo>
                    <a:pt x="8455" y="191"/>
                    <a:pt x="8264" y="1"/>
                    <a:pt x="8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1846737" y="2816913"/>
              <a:ext cx="55615" cy="55615"/>
            </a:xfrm>
            <a:custGeom>
              <a:avLst/>
              <a:gdLst/>
              <a:ahLst/>
              <a:cxnLst/>
              <a:rect l="l" t="t" r="r" b="b"/>
              <a:pathLst>
                <a:path w="1620" h="1620" extrusionOk="0">
                  <a:moveTo>
                    <a:pt x="810" y="310"/>
                  </a:moveTo>
                  <a:cubicBezTo>
                    <a:pt x="1072" y="310"/>
                    <a:pt x="1286" y="524"/>
                    <a:pt x="1286" y="810"/>
                  </a:cubicBezTo>
                  <a:cubicBezTo>
                    <a:pt x="1286" y="1072"/>
                    <a:pt x="1072" y="1310"/>
                    <a:pt x="810" y="1310"/>
                  </a:cubicBezTo>
                  <a:cubicBezTo>
                    <a:pt x="524" y="1310"/>
                    <a:pt x="310" y="1072"/>
                    <a:pt x="310" y="810"/>
                  </a:cubicBezTo>
                  <a:cubicBezTo>
                    <a:pt x="310" y="524"/>
                    <a:pt x="524" y="310"/>
                    <a:pt x="810" y="310"/>
                  </a:cubicBezTo>
                  <a:close/>
                  <a:moveTo>
                    <a:pt x="810" y="0"/>
                  </a:moveTo>
                  <a:cubicBezTo>
                    <a:pt x="357" y="0"/>
                    <a:pt x="0" y="358"/>
                    <a:pt x="0" y="810"/>
                  </a:cubicBezTo>
                  <a:cubicBezTo>
                    <a:pt x="0" y="1239"/>
                    <a:pt x="357" y="1620"/>
                    <a:pt x="810" y="1620"/>
                  </a:cubicBezTo>
                  <a:cubicBezTo>
                    <a:pt x="1239" y="1620"/>
                    <a:pt x="1620" y="1239"/>
                    <a:pt x="1620" y="810"/>
                  </a:cubicBezTo>
                  <a:cubicBezTo>
                    <a:pt x="1620" y="358"/>
                    <a:pt x="1239"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46B85FBD-D60C-4362-A92C-EC61DC8828EB}"/>
              </a:ext>
            </a:extLst>
          </p:cNvPr>
          <p:cNvPicPr>
            <a:picLocks noChangeAspect="1"/>
          </p:cNvPicPr>
          <p:nvPr/>
        </p:nvPicPr>
        <p:blipFill>
          <a:blip r:embed="rId3"/>
          <a:stretch>
            <a:fillRect/>
          </a:stretch>
        </p:blipFill>
        <p:spPr>
          <a:xfrm>
            <a:off x="1338294" y="1045387"/>
            <a:ext cx="6430616" cy="34721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85"/>
        <p:cNvGrpSpPr/>
        <p:nvPr/>
      </p:nvGrpSpPr>
      <p:grpSpPr>
        <a:xfrm>
          <a:off x="0" y="0"/>
          <a:ext cx="0" cy="0"/>
          <a:chOff x="0" y="0"/>
          <a:chExt cx="0" cy="0"/>
        </a:xfrm>
      </p:grpSpPr>
      <p:sp>
        <p:nvSpPr>
          <p:cNvPr id="5686" name="Google Shape;5686;p48"/>
          <p:cNvSpPr txBox="1">
            <a:spLocks noGrp="1"/>
          </p:cNvSpPr>
          <p:nvPr>
            <p:ph type="subTitle" idx="2"/>
          </p:nvPr>
        </p:nvSpPr>
        <p:spPr>
          <a:xfrm>
            <a:off x="3579000" y="2159775"/>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688" name="Google Shape;5688;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Cloudinary Upload Button</a:t>
            </a:r>
            <a:endParaRPr sz="2800" dirty="0"/>
          </a:p>
        </p:txBody>
      </p:sp>
      <p:sp>
        <p:nvSpPr>
          <p:cNvPr id="5694" name="Google Shape;5694;p48"/>
          <p:cNvSpPr txBox="1">
            <a:spLocks noGrp="1"/>
          </p:cNvSpPr>
          <p:nvPr>
            <p:ph type="subTitle" idx="8"/>
          </p:nvPr>
        </p:nvSpPr>
        <p:spPr>
          <a:xfrm>
            <a:off x="3582900" y="1808999"/>
            <a:ext cx="1978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Venus</a:t>
            </a:r>
            <a:endParaRPr dirty="0"/>
          </a:p>
        </p:txBody>
      </p:sp>
      <p:pic>
        <p:nvPicPr>
          <p:cNvPr id="31" name="Picture 30">
            <a:extLst>
              <a:ext uri="{FF2B5EF4-FFF2-40B4-BE49-F238E27FC236}">
                <a16:creationId xmlns:a16="http://schemas.microsoft.com/office/drawing/2014/main" id="{D529080C-4FA0-49AD-A0E3-4D75423708F2}"/>
              </a:ext>
            </a:extLst>
          </p:cNvPr>
          <p:cNvPicPr>
            <a:picLocks noChangeAspect="1"/>
          </p:cNvPicPr>
          <p:nvPr/>
        </p:nvPicPr>
        <p:blipFill>
          <a:blip r:embed="rId3"/>
          <a:stretch>
            <a:fillRect/>
          </a:stretch>
        </p:blipFill>
        <p:spPr>
          <a:xfrm>
            <a:off x="947349" y="1112200"/>
            <a:ext cx="6941941" cy="3429064"/>
          </a:xfrm>
          <a:prstGeom prst="rect">
            <a:avLst/>
          </a:prstGeom>
        </p:spPr>
      </p:pic>
    </p:spTree>
    <p:extLst>
      <p:ext uri="{BB962C8B-B14F-4D97-AF65-F5344CB8AC3E}">
        <p14:creationId xmlns:p14="http://schemas.microsoft.com/office/powerpoint/2010/main" val="2399123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5"/>
        <p:cNvGrpSpPr/>
        <p:nvPr/>
      </p:nvGrpSpPr>
      <p:grpSpPr>
        <a:xfrm>
          <a:off x="0" y="0"/>
          <a:ext cx="0" cy="0"/>
          <a:chOff x="0" y="0"/>
          <a:chExt cx="0" cy="0"/>
        </a:xfrm>
      </p:grpSpPr>
      <p:sp>
        <p:nvSpPr>
          <p:cNvPr id="5686" name="Google Shape;5686;p48"/>
          <p:cNvSpPr txBox="1">
            <a:spLocks noGrp="1"/>
          </p:cNvSpPr>
          <p:nvPr>
            <p:ph type="subTitle" idx="2"/>
          </p:nvPr>
        </p:nvSpPr>
        <p:spPr>
          <a:xfrm>
            <a:off x="3579000" y="2159775"/>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688" name="Google Shape;5688;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Upload Panel with Image Search</a:t>
            </a:r>
            <a:endParaRPr sz="2800" dirty="0"/>
          </a:p>
        </p:txBody>
      </p:sp>
      <p:sp>
        <p:nvSpPr>
          <p:cNvPr id="5694" name="Google Shape;5694;p48"/>
          <p:cNvSpPr txBox="1">
            <a:spLocks noGrp="1"/>
          </p:cNvSpPr>
          <p:nvPr>
            <p:ph type="subTitle" idx="8"/>
          </p:nvPr>
        </p:nvSpPr>
        <p:spPr>
          <a:xfrm>
            <a:off x="3582900" y="1808999"/>
            <a:ext cx="1978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Venus</a:t>
            </a:r>
            <a:endParaRPr dirty="0"/>
          </a:p>
        </p:txBody>
      </p:sp>
      <p:pic>
        <p:nvPicPr>
          <p:cNvPr id="31" name="Picture 30">
            <a:extLst>
              <a:ext uri="{FF2B5EF4-FFF2-40B4-BE49-F238E27FC236}">
                <a16:creationId xmlns:a16="http://schemas.microsoft.com/office/drawing/2014/main" id="{D529080C-4FA0-49AD-A0E3-4D75423708F2}"/>
              </a:ext>
            </a:extLst>
          </p:cNvPr>
          <p:cNvPicPr>
            <a:picLocks noChangeAspect="1"/>
          </p:cNvPicPr>
          <p:nvPr/>
        </p:nvPicPr>
        <p:blipFill>
          <a:blip r:embed="rId3"/>
          <a:stretch>
            <a:fillRect/>
          </a:stretch>
        </p:blipFill>
        <p:spPr>
          <a:xfrm>
            <a:off x="965669" y="1112200"/>
            <a:ext cx="6905300" cy="3429064"/>
          </a:xfrm>
          <a:prstGeom prst="rect">
            <a:avLst/>
          </a:prstGeom>
        </p:spPr>
      </p:pic>
    </p:spTree>
    <p:extLst>
      <p:ext uri="{BB962C8B-B14F-4D97-AF65-F5344CB8AC3E}">
        <p14:creationId xmlns:p14="http://schemas.microsoft.com/office/powerpoint/2010/main" val="131733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4"/>
        <p:cNvGrpSpPr/>
        <p:nvPr/>
      </p:nvGrpSpPr>
      <p:grpSpPr>
        <a:xfrm>
          <a:off x="0" y="0"/>
          <a:ext cx="0" cy="0"/>
          <a:chOff x="0" y="0"/>
          <a:chExt cx="0" cy="0"/>
        </a:xfrm>
      </p:grpSpPr>
      <p:sp>
        <p:nvSpPr>
          <p:cNvPr id="8" name="Rectangle 7">
            <a:extLst>
              <a:ext uri="{FF2B5EF4-FFF2-40B4-BE49-F238E27FC236}">
                <a16:creationId xmlns:a16="http://schemas.microsoft.com/office/drawing/2014/main" id="{614ECFA1-FBC2-4627-B684-15F219872E8E}"/>
              </a:ext>
            </a:extLst>
          </p:cNvPr>
          <p:cNvSpPr/>
          <p:nvPr/>
        </p:nvSpPr>
        <p:spPr>
          <a:xfrm>
            <a:off x="3304135" y="513757"/>
            <a:ext cx="3450130" cy="523220"/>
          </a:xfrm>
          <a:prstGeom prst="rect">
            <a:avLst/>
          </a:prstGeom>
        </p:spPr>
        <p:txBody>
          <a:bodyPr wrap="square">
            <a:spAutoFit/>
          </a:bodyPr>
          <a:lstStyle/>
          <a:p>
            <a:r>
              <a:rPr lang="en-US" sz="2800" dirty="0">
                <a:latin typeface="Alice" panose="020B0604020202020204" charset="0"/>
                <a:ea typeface="Alice" panose="020B0604020202020204" charset="0"/>
              </a:rPr>
              <a:t>Image Restore</a:t>
            </a:r>
            <a:endParaRPr lang="en-IN" sz="2800" dirty="0">
              <a:latin typeface="Alice" panose="020B0604020202020204" charset="0"/>
              <a:ea typeface="Alice" panose="020B0604020202020204" charset="0"/>
            </a:endParaRPr>
          </a:p>
        </p:txBody>
      </p:sp>
      <p:pic>
        <p:nvPicPr>
          <p:cNvPr id="17" name="Picture 16">
            <a:extLst>
              <a:ext uri="{FF2B5EF4-FFF2-40B4-BE49-F238E27FC236}">
                <a16:creationId xmlns:a16="http://schemas.microsoft.com/office/drawing/2014/main" id="{ECEC0810-5477-4A32-ABF6-F24E5E621A36}"/>
              </a:ext>
            </a:extLst>
          </p:cNvPr>
          <p:cNvPicPr>
            <a:picLocks noChangeAspect="1"/>
          </p:cNvPicPr>
          <p:nvPr/>
        </p:nvPicPr>
        <p:blipFill rotWithShape="1">
          <a:blip r:embed="rId3"/>
          <a:srcRect r="1194"/>
          <a:stretch/>
        </p:blipFill>
        <p:spPr>
          <a:xfrm>
            <a:off x="937452" y="1036977"/>
            <a:ext cx="7092363" cy="3496603"/>
          </a:xfrm>
          <a:prstGeom prst="rect">
            <a:avLst/>
          </a:prstGeom>
        </p:spPr>
      </p:pic>
    </p:spTree>
  </p:cSld>
  <p:clrMapOvr>
    <a:masterClrMapping/>
  </p:clrMapOvr>
</p:sld>
</file>

<file path=ppt/theme/theme1.xml><?xml version="1.0" encoding="utf-8"?>
<a:theme xmlns:a="http://schemas.openxmlformats.org/drawingml/2006/main" name="Master Degree Final Year Project by Slidesgo">
  <a:themeElements>
    <a:clrScheme name="Simple Light">
      <a:dk1>
        <a:srgbClr val="262342"/>
      </a:dk1>
      <a:lt1>
        <a:srgbClr val="F0EDE4"/>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623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417</Words>
  <Application>Microsoft Office PowerPoint</Application>
  <PresentationFormat>On-screen Show (16:9)</PresentationFormat>
  <Paragraphs>64</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Nunito Light</vt:lpstr>
      <vt:lpstr>Bebas Neue</vt:lpstr>
      <vt:lpstr>Cambay</vt:lpstr>
      <vt:lpstr>Alice</vt:lpstr>
      <vt:lpstr>Arial</vt:lpstr>
      <vt:lpstr>Courier New</vt:lpstr>
      <vt:lpstr>DM Sans</vt:lpstr>
      <vt:lpstr>PT Sans</vt:lpstr>
      <vt:lpstr>Master Degree Final Year Project by Slidesgo</vt:lpstr>
      <vt:lpstr>IMAGENARY</vt:lpstr>
      <vt:lpstr>About the project</vt:lpstr>
      <vt:lpstr>Objectives</vt:lpstr>
      <vt:lpstr>Problem Statement</vt:lpstr>
      <vt:lpstr>Designing Using TailWind CSS</vt:lpstr>
      <vt:lpstr>Project Workflow</vt:lpstr>
      <vt:lpstr>Cloudinary Upload Button</vt:lpstr>
      <vt:lpstr>Upload Panel with Image Search</vt:lpstr>
      <vt:lpstr>PowerPoint Presentation</vt:lpstr>
      <vt:lpstr>PowerPoint Presentation</vt:lpstr>
      <vt:lpstr>Generative Fill</vt:lpstr>
      <vt:lpstr>Future Enhancements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Degree Final Year Project</dc:title>
  <dc:creator>Darshan Rai</dc:creator>
  <cp:lastModifiedBy>Dell</cp:lastModifiedBy>
  <cp:revision>23</cp:revision>
  <dcterms:modified xsi:type="dcterms:W3CDTF">2024-06-20T06:50:36Z</dcterms:modified>
</cp:coreProperties>
</file>